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6" r:id="rId3"/>
    <p:sldId id="272" r:id="rId4"/>
    <p:sldId id="259" r:id="rId5"/>
    <p:sldId id="273" r:id="rId6"/>
    <p:sldId id="270" r:id="rId7"/>
    <p:sldId id="271" r:id="rId8"/>
    <p:sldId id="274" r:id="rId9"/>
    <p:sldId id="262" r:id="rId10"/>
    <p:sldId id="263" r:id="rId11"/>
    <p:sldId id="275" r:id="rId12"/>
    <p:sldId id="264"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88" d="100"/>
          <a:sy n="88" d="100"/>
        </p:scale>
        <p:origin x="69" y="1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B0BA64A0-AD07-4D12-82A7-283E5E3E1360}" type="datetimeFigureOut">
              <a:rPr lang="en-US" smtClean="0"/>
              <a:t>4/23/2021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B33021-547F-4C2C-BB44-429632A7DE9E}" type="slidenum">
              <a:rPr lang="en-US" smtClean="0"/>
              <a:t>‹#›</a:t>
            </a:fld>
            <a:endParaRPr lang="en-US"/>
          </a:p>
        </p:txBody>
      </p:sp>
    </p:spTree>
    <p:extLst>
      <p:ext uri="{BB962C8B-B14F-4D97-AF65-F5344CB8AC3E}">
        <p14:creationId xmlns:p14="http://schemas.microsoft.com/office/powerpoint/2010/main" val="65197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0BA64A0-AD07-4D12-82A7-283E5E3E1360}" type="datetimeFigureOut">
              <a:rPr lang="en-US" smtClean="0"/>
              <a:t>4/23/2021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B33021-547F-4C2C-BB44-429632A7DE9E}" type="slidenum">
              <a:rPr lang="en-US" smtClean="0"/>
              <a:t>‹#›</a:t>
            </a:fld>
            <a:endParaRPr lang="en-US"/>
          </a:p>
        </p:txBody>
      </p:sp>
    </p:spTree>
    <p:extLst>
      <p:ext uri="{BB962C8B-B14F-4D97-AF65-F5344CB8AC3E}">
        <p14:creationId xmlns:p14="http://schemas.microsoft.com/office/powerpoint/2010/main" val="9788405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0BA64A0-AD07-4D12-82A7-283E5E3E1360}" type="datetimeFigureOut">
              <a:rPr lang="en-US" smtClean="0"/>
              <a:t>4/23/2021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B33021-547F-4C2C-BB44-429632A7DE9E}" type="slidenum">
              <a:rPr lang="en-US" smtClean="0"/>
              <a:t>‹#›</a:t>
            </a:fld>
            <a:endParaRPr lang="en-US"/>
          </a:p>
        </p:txBody>
      </p:sp>
    </p:spTree>
    <p:extLst>
      <p:ext uri="{BB962C8B-B14F-4D97-AF65-F5344CB8AC3E}">
        <p14:creationId xmlns:p14="http://schemas.microsoft.com/office/powerpoint/2010/main" val="31500952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0BA64A0-AD07-4D12-82A7-283E5E3E1360}" type="datetimeFigureOut">
              <a:rPr lang="en-US" smtClean="0"/>
              <a:t>4/23/2021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BB33021-547F-4C2C-BB44-429632A7DE9E}" type="slidenum">
              <a:rPr lang="en-US" smtClean="0"/>
              <a:t>‹#›</a:t>
            </a:fld>
            <a:endParaRPr lang="en-US"/>
          </a:p>
        </p:txBody>
      </p:sp>
    </p:spTree>
    <p:extLst>
      <p:ext uri="{BB962C8B-B14F-4D97-AF65-F5344CB8AC3E}">
        <p14:creationId xmlns:p14="http://schemas.microsoft.com/office/powerpoint/2010/main" val="42203781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0BA64A0-AD07-4D12-82A7-283E5E3E1360}" type="datetimeFigureOut">
              <a:rPr lang="en-US" smtClean="0"/>
              <a:t>4/23/2021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BB33021-547F-4C2C-BB44-429632A7DE9E}" type="slidenum">
              <a:rPr lang="en-US" smtClean="0"/>
              <a:t>‹#›</a:t>
            </a:fld>
            <a:endParaRPr lang="en-US"/>
          </a:p>
        </p:txBody>
      </p:sp>
    </p:spTree>
    <p:extLst>
      <p:ext uri="{BB962C8B-B14F-4D97-AF65-F5344CB8AC3E}">
        <p14:creationId xmlns:p14="http://schemas.microsoft.com/office/powerpoint/2010/main" val="1863096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0BA64A0-AD07-4D12-82A7-283E5E3E1360}" type="datetimeFigureOut">
              <a:rPr lang="en-US" smtClean="0"/>
              <a:t>4/23/2021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BB33021-547F-4C2C-BB44-429632A7DE9E}" type="slidenum">
              <a:rPr lang="en-US" smtClean="0"/>
              <a:t>‹#›</a:t>
            </a:fld>
            <a:endParaRPr lang="en-US"/>
          </a:p>
        </p:txBody>
      </p:sp>
    </p:spTree>
    <p:extLst>
      <p:ext uri="{BB962C8B-B14F-4D97-AF65-F5344CB8AC3E}">
        <p14:creationId xmlns:p14="http://schemas.microsoft.com/office/powerpoint/2010/main" val="855731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BA64A0-AD07-4D12-82A7-283E5E3E1360}" type="datetimeFigureOut">
              <a:rPr lang="en-US" smtClean="0"/>
              <a:t>4/23/2021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BB33021-547F-4C2C-BB44-429632A7DE9E}" type="slidenum">
              <a:rPr lang="en-US" smtClean="0"/>
              <a:t>‹#›</a:t>
            </a:fld>
            <a:endParaRPr lang="en-US"/>
          </a:p>
        </p:txBody>
      </p:sp>
    </p:spTree>
    <p:extLst>
      <p:ext uri="{BB962C8B-B14F-4D97-AF65-F5344CB8AC3E}">
        <p14:creationId xmlns:p14="http://schemas.microsoft.com/office/powerpoint/2010/main" val="15802861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0BA64A0-AD07-4D12-82A7-283E5E3E1360}" type="datetimeFigureOut">
              <a:rPr lang="en-US" smtClean="0"/>
              <a:t>4/23/2021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BB33021-547F-4C2C-BB44-429632A7DE9E}" type="slidenum">
              <a:rPr lang="en-US" smtClean="0"/>
              <a:t>‹#›</a:t>
            </a:fld>
            <a:endParaRPr lang="en-US"/>
          </a:p>
        </p:txBody>
      </p:sp>
    </p:spTree>
    <p:extLst>
      <p:ext uri="{BB962C8B-B14F-4D97-AF65-F5344CB8AC3E}">
        <p14:creationId xmlns:p14="http://schemas.microsoft.com/office/powerpoint/2010/main" val="2499315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0BA64A0-AD07-4D12-82A7-283E5E3E1360}" type="datetimeFigureOut">
              <a:rPr lang="en-US" smtClean="0"/>
              <a:t>4/23/2021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BB33021-547F-4C2C-BB44-429632A7DE9E}" type="slidenum">
              <a:rPr lang="en-US" smtClean="0"/>
              <a:t>‹#›</a:t>
            </a:fld>
            <a:endParaRPr lang="en-US"/>
          </a:p>
        </p:txBody>
      </p:sp>
    </p:spTree>
    <p:extLst>
      <p:ext uri="{BB962C8B-B14F-4D97-AF65-F5344CB8AC3E}">
        <p14:creationId xmlns:p14="http://schemas.microsoft.com/office/powerpoint/2010/main" val="20794559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0BA64A0-AD07-4D12-82A7-283E5E3E1360}" type="datetimeFigureOut">
              <a:rPr lang="en-US" smtClean="0"/>
              <a:t>4/23/2021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B33021-547F-4C2C-BB44-429632A7DE9E}" type="slidenum">
              <a:rPr lang="en-US" smtClean="0"/>
              <a:t>‹#›</a:t>
            </a:fld>
            <a:endParaRPr lang="en-US"/>
          </a:p>
        </p:txBody>
      </p:sp>
    </p:spTree>
    <p:extLst>
      <p:ext uri="{BB962C8B-B14F-4D97-AF65-F5344CB8AC3E}">
        <p14:creationId xmlns:p14="http://schemas.microsoft.com/office/powerpoint/2010/main" val="31897153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0BA64A0-AD07-4D12-82A7-283E5E3E1360}" type="datetimeFigureOut">
              <a:rPr lang="en-US" smtClean="0"/>
              <a:t>4/23/2021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B33021-547F-4C2C-BB44-429632A7DE9E}" type="slidenum">
              <a:rPr lang="en-US" smtClean="0"/>
              <a:t>‹#›</a:t>
            </a:fld>
            <a:endParaRPr lang="en-US"/>
          </a:p>
        </p:txBody>
      </p:sp>
    </p:spTree>
    <p:extLst>
      <p:ext uri="{BB962C8B-B14F-4D97-AF65-F5344CB8AC3E}">
        <p14:creationId xmlns:p14="http://schemas.microsoft.com/office/powerpoint/2010/main" val="10758781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BA64A0-AD07-4D12-82A7-283E5E3E1360}" type="datetimeFigureOut">
              <a:rPr lang="en-US" smtClean="0"/>
              <a:t>4/23/2021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B33021-547F-4C2C-BB44-429632A7DE9E}" type="slidenum">
              <a:rPr lang="en-US" smtClean="0"/>
              <a:t>‹#›</a:t>
            </a:fld>
            <a:endParaRPr lang="en-US"/>
          </a:p>
        </p:txBody>
      </p:sp>
    </p:spTree>
    <p:extLst>
      <p:ext uri="{BB962C8B-B14F-4D97-AF65-F5344CB8AC3E}">
        <p14:creationId xmlns:p14="http://schemas.microsoft.com/office/powerpoint/2010/main" val="1906383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www.youtube.com/watch?v=U5PZzF72mY8"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descr="https://lh4.googleusercontent.com/Nh3erG-1n7NavWVNBQXNhOGFP74KdUrgq-qdA3F9QhW1YmglTMJl2--3xlCDpxe_0F0xHb-LAgBr07GQAXkmS15q4XsfjnOK8KKx7r8MLRlacgN3BXQ2A-RBvDGd8mu8tpZuz3zcmYw"/>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275581"/>
            <a:ext cx="12180425" cy="57388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40526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solidFill>
                  <a:srgbClr val="7030A0"/>
                </a:solidFill>
                <a:latin typeface="MS Gothic" panose="020B0609070205080204" pitchFamily="49" charset="-128"/>
                <a:ea typeface="MS Gothic" panose="020B0609070205080204" pitchFamily="49" charset="-128"/>
              </a:rPr>
              <a:t>Harvesting New Fruit</a:t>
            </a:r>
          </a:p>
        </p:txBody>
      </p:sp>
      <p:sp>
        <p:nvSpPr>
          <p:cNvPr id="3" name="Subtitle 2"/>
          <p:cNvSpPr>
            <a:spLocks noGrp="1"/>
          </p:cNvSpPr>
          <p:nvPr>
            <p:ph type="subTitle" idx="1"/>
          </p:nvPr>
        </p:nvSpPr>
        <p:spPr/>
        <p:txBody>
          <a:bodyPr/>
          <a:lstStyle/>
          <a:p>
            <a:r>
              <a:rPr lang="en-US" sz="3200" dirty="0">
                <a:solidFill>
                  <a:srgbClr val="7030A0"/>
                </a:solidFill>
                <a:latin typeface="MS Gothic" panose="020B0609070205080204" pitchFamily="49" charset="-128"/>
                <a:ea typeface="MS Gothic" panose="020B0609070205080204" pitchFamily="49" charset="-128"/>
              </a:rPr>
              <a:t>Thursday May 6</a:t>
            </a:r>
          </a:p>
          <a:p>
            <a:r>
              <a:rPr lang="en-US" dirty="0">
                <a:solidFill>
                  <a:srgbClr val="7030A0"/>
                </a:solidFill>
                <a:latin typeface="MS Gothic" panose="020B0609070205080204" pitchFamily="49" charset="-128"/>
                <a:ea typeface="MS Gothic" panose="020B0609070205080204" pitchFamily="49" charset="-128"/>
              </a:rPr>
              <a:t>Catholic Education Week 2021</a:t>
            </a:r>
          </a:p>
        </p:txBody>
      </p:sp>
    </p:spTree>
    <p:extLst>
      <p:ext uri="{BB962C8B-B14F-4D97-AF65-F5344CB8AC3E}">
        <p14:creationId xmlns:p14="http://schemas.microsoft.com/office/powerpoint/2010/main" val="24289487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descr="Fruit trees: the five easiest to grow - The English Garden"/>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30574" y="100722"/>
            <a:ext cx="10130852" cy="67572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84414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7030A0"/>
                </a:solidFill>
                <a:latin typeface="MS Gothic" panose="020B0609070205080204" pitchFamily="49" charset="-128"/>
                <a:ea typeface="MS Gothic" panose="020B0609070205080204" pitchFamily="49" charset="-128"/>
              </a:rPr>
              <a:t>Harvesting New Fruit</a:t>
            </a:r>
          </a:p>
        </p:txBody>
      </p:sp>
      <p:sp>
        <p:nvSpPr>
          <p:cNvPr id="3" name="Content Placeholder 2"/>
          <p:cNvSpPr>
            <a:spLocks noGrp="1"/>
          </p:cNvSpPr>
          <p:nvPr>
            <p:ph idx="1"/>
          </p:nvPr>
        </p:nvSpPr>
        <p:spPr/>
        <p:txBody>
          <a:bodyPr/>
          <a:lstStyle/>
          <a:p>
            <a:pPr marL="0" indent="0">
              <a:buNone/>
            </a:pPr>
            <a:r>
              <a:rPr lang="en-US" dirty="0">
                <a:solidFill>
                  <a:srgbClr val="7030A0"/>
                </a:solidFill>
                <a:latin typeface="Arial" panose="020B0604020202020204" pitchFamily="34" charset="0"/>
                <a:ea typeface="MS Gothic" panose="020B0609070205080204" pitchFamily="49" charset="-128"/>
                <a:cs typeface="Arial" panose="020B0604020202020204" pitchFamily="34" charset="0"/>
              </a:rPr>
              <a:t>Welcome to fourth day of Catholic Education week.  It is so good to gather and pray together.  Today’s theme is harvesting new fruit.  Once the seeds, the sun and the rain have worked together there is fruit and/or vegetables to harvest.  In our lives there is new fruit in the skills that we learn and the potentials that are developed.  These new fruit bless us abundantly.</a:t>
            </a:r>
          </a:p>
          <a:p>
            <a:pPr marL="0" indent="0">
              <a:buNone/>
            </a:pPr>
            <a:r>
              <a:rPr lang="en-US" dirty="0">
                <a:solidFill>
                  <a:srgbClr val="6666FF"/>
                </a:solidFill>
                <a:latin typeface="Arial" panose="020B0604020202020204" pitchFamily="34" charset="0"/>
                <a:cs typeface="Arial" panose="020B0604020202020204" pitchFamily="34" charset="0"/>
              </a:rPr>
              <a:t>In the name of the Father and of the Son and of the Holy Spirit.  </a:t>
            </a:r>
            <a:r>
              <a:rPr lang="en-US" b="1" dirty="0">
                <a:solidFill>
                  <a:srgbClr val="6666FF"/>
                </a:solidFill>
                <a:latin typeface="Arial" panose="020B0604020202020204" pitchFamily="34" charset="0"/>
                <a:cs typeface="Arial" panose="020B0604020202020204" pitchFamily="34" charset="0"/>
              </a:rPr>
              <a:t>Amen.</a:t>
            </a:r>
            <a:br>
              <a:rPr lang="en-US" dirty="0">
                <a:solidFill>
                  <a:srgbClr val="6666FF"/>
                </a:solidFill>
              </a:rPr>
            </a:br>
            <a:endParaRPr lang="en-US" dirty="0">
              <a:solidFill>
                <a:srgbClr val="6666FF"/>
              </a:solidFill>
            </a:endParaRPr>
          </a:p>
        </p:txBody>
      </p:sp>
    </p:spTree>
    <p:extLst>
      <p:ext uri="{BB962C8B-B14F-4D97-AF65-F5344CB8AC3E}">
        <p14:creationId xmlns:p14="http://schemas.microsoft.com/office/powerpoint/2010/main" val="42637075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descr="The 5 Best Fruit Trees | Eising Garden Centr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84162" y="262094"/>
            <a:ext cx="11623676" cy="58118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9549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Prayer for the Work of Our Hands</a:t>
            </a:r>
          </a:p>
        </p:txBody>
      </p:sp>
      <p:sp>
        <p:nvSpPr>
          <p:cNvPr id="3" name="Content Placeholder 2"/>
          <p:cNvSpPr>
            <a:spLocks noGrp="1"/>
          </p:cNvSpPr>
          <p:nvPr>
            <p:ph idx="1"/>
          </p:nvPr>
        </p:nvSpPr>
        <p:spPr/>
        <p:txBody>
          <a:bodyPr/>
          <a:lstStyle/>
          <a:p>
            <a:pPr marL="0" indent="0">
              <a:buNone/>
            </a:pPr>
            <a:r>
              <a:rPr lang="en-US" dirty="0"/>
              <a:t>Blessed are you, Lord God, Creator of all that is good,</a:t>
            </a:r>
          </a:p>
          <a:p>
            <a:pPr marL="0" indent="0">
              <a:buNone/>
            </a:pPr>
            <a:r>
              <a:rPr lang="en-US" dirty="0"/>
              <a:t>for in your mercy you give us work that we may be co-creators with you.</a:t>
            </a:r>
          </a:p>
          <a:p>
            <a:pPr marL="0" indent="0">
              <a:buNone/>
            </a:pPr>
            <a:endParaRPr lang="en-US" dirty="0"/>
          </a:p>
          <a:p>
            <a:pPr marL="0" indent="0">
              <a:buNone/>
            </a:pPr>
            <a:r>
              <a:rPr lang="en-US" dirty="0"/>
              <a:t>With hands to fashion and form, minds to imagine what has yet to be, hearts to care what we have made, and a spirit to impart to our own creations, we rejoice in the </a:t>
            </a:r>
            <a:r>
              <a:rPr lang="en-US" dirty="0" err="1"/>
              <a:t>labour</a:t>
            </a:r>
            <a:r>
              <a:rPr lang="en-US" dirty="0"/>
              <a:t> you give us.</a:t>
            </a:r>
          </a:p>
        </p:txBody>
      </p:sp>
    </p:spTree>
    <p:extLst>
      <p:ext uri="{BB962C8B-B14F-4D97-AF65-F5344CB8AC3E}">
        <p14:creationId xmlns:p14="http://schemas.microsoft.com/office/powerpoint/2010/main" val="22369214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dirty="0"/>
              <a:t>By imitating you, our God and Maker, we continue to shape the world, to name it and claim it and be good stewards of your good gifts through the life-giving Spirit that renews the earth.</a:t>
            </a:r>
          </a:p>
          <a:p>
            <a:pPr marL="0" indent="0">
              <a:buNone/>
            </a:pPr>
            <a:endParaRPr lang="en-US" dirty="0"/>
          </a:p>
          <a:p>
            <a:pPr marL="0" indent="0">
              <a:buNone/>
            </a:pPr>
            <a:r>
              <a:rPr lang="en-US" dirty="0"/>
              <a:t>Keep us mindful of the power you share with us that we  may create only that which leads to peace.  May the work of our hands and our vision and dreams collaborate with your good will, which continues to build for us your kingdom on earth.</a:t>
            </a:r>
          </a:p>
          <a:p>
            <a:pPr marL="0" indent="0">
              <a:buNone/>
            </a:pPr>
            <a:r>
              <a:rPr lang="en-US" dirty="0"/>
              <a:t>We ask this through Christ our Lord.  Amen+</a:t>
            </a:r>
          </a:p>
          <a:p>
            <a:pPr marL="0" indent="0">
              <a:buNone/>
            </a:pPr>
            <a:endParaRPr lang="en-US" dirty="0"/>
          </a:p>
        </p:txBody>
      </p:sp>
    </p:spTree>
    <p:extLst>
      <p:ext uri="{BB962C8B-B14F-4D97-AF65-F5344CB8AC3E}">
        <p14:creationId xmlns:p14="http://schemas.microsoft.com/office/powerpoint/2010/main" val="28526084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8" name="Picture 6" descr="How to Grow Grapes - BBC Gardeners' World Magazin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18105" y="365125"/>
            <a:ext cx="9555789" cy="63705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44273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solidFill>
                  <a:srgbClr val="7030A0"/>
                </a:solidFill>
                <a:latin typeface="MS Gothic" panose="020B0609070205080204" pitchFamily="49" charset="-128"/>
                <a:ea typeface="MS Gothic" panose="020B0609070205080204" pitchFamily="49" charset="-128"/>
              </a:rPr>
              <a:t>Prayer of the Faithful</a:t>
            </a:r>
          </a:p>
        </p:txBody>
      </p:sp>
      <p:sp>
        <p:nvSpPr>
          <p:cNvPr id="8" name="Content Placeholder 7"/>
          <p:cNvSpPr>
            <a:spLocks noGrp="1"/>
          </p:cNvSpPr>
          <p:nvPr>
            <p:ph sz="half" idx="1"/>
          </p:nvPr>
        </p:nvSpPr>
        <p:spPr/>
        <p:txBody>
          <a:bodyPr>
            <a:normAutofit lnSpcReduction="10000"/>
          </a:bodyPr>
          <a:lstStyle/>
          <a:p>
            <a:pPr marL="0" indent="0">
              <a:buNone/>
            </a:pPr>
            <a:r>
              <a:rPr lang="en-US" dirty="0"/>
              <a:t>Let us pray for our Holy Father Francis who is remind us to live out our baptism in being holy.         </a:t>
            </a:r>
          </a:p>
          <a:p>
            <a:pPr marL="0" indent="0">
              <a:buNone/>
            </a:pPr>
            <a:r>
              <a:rPr lang="en-US" dirty="0"/>
              <a:t>  We pray.</a:t>
            </a:r>
          </a:p>
          <a:p>
            <a:pPr marL="0" indent="0">
              <a:buNone/>
            </a:pPr>
            <a:r>
              <a:rPr lang="en-US" dirty="0"/>
              <a:t> </a:t>
            </a:r>
          </a:p>
          <a:p>
            <a:pPr marL="0" indent="0">
              <a:lnSpc>
                <a:spcPct val="100000"/>
              </a:lnSpc>
              <a:buNone/>
            </a:pPr>
            <a:r>
              <a:rPr lang="en-US" dirty="0"/>
              <a:t>Let us pray for all of our families who want us good things for us and for us to be the best we can be.</a:t>
            </a:r>
          </a:p>
          <a:p>
            <a:pPr marL="0" indent="0">
              <a:buNone/>
            </a:pPr>
            <a:r>
              <a:rPr lang="en-US" dirty="0"/>
              <a:t>  We pray.</a:t>
            </a:r>
          </a:p>
        </p:txBody>
      </p:sp>
      <p:pic>
        <p:nvPicPr>
          <p:cNvPr id="4098" name="Picture 2" descr="TO (SCHOOL NAME) THANKSGIVING CELEBRATION - ppt video online download"/>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168733" y="1584101"/>
            <a:ext cx="6131708" cy="459286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TO (SCHOOL NAME) THANKSGIVING CELEBRATION - ppt video online downloa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36771" y="1416676"/>
            <a:ext cx="6355229" cy="47602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76766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normAutofit fontScale="92500" lnSpcReduction="10000"/>
          </a:bodyPr>
          <a:lstStyle/>
          <a:p>
            <a:pPr marL="0" indent="0">
              <a:buNone/>
            </a:pPr>
            <a:r>
              <a:rPr lang="en-US" dirty="0"/>
              <a:t>Let us pray for all mental health workers and counsellors who are supporting those who struggle.</a:t>
            </a:r>
          </a:p>
          <a:p>
            <a:pPr marL="0" indent="0">
              <a:buNone/>
            </a:pPr>
            <a:r>
              <a:rPr lang="en-US" dirty="0"/>
              <a:t>   We pray</a:t>
            </a:r>
          </a:p>
          <a:p>
            <a:pPr marL="0" indent="0">
              <a:buNone/>
            </a:pPr>
            <a:endParaRPr lang="en-US" sz="2600" dirty="0"/>
          </a:p>
          <a:p>
            <a:pPr marL="0" indent="0">
              <a:buNone/>
            </a:pPr>
            <a:r>
              <a:rPr lang="en-US" dirty="0"/>
              <a:t>Let us pray for all the sick and for all who care for them.  We pray.</a:t>
            </a:r>
          </a:p>
          <a:p>
            <a:pPr marL="0" indent="0">
              <a:buNone/>
            </a:pPr>
            <a:endParaRPr lang="en-US" sz="2600" dirty="0"/>
          </a:p>
          <a:p>
            <a:pPr marL="0" indent="0">
              <a:buNone/>
            </a:pPr>
            <a:r>
              <a:rPr lang="en-US" dirty="0"/>
              <a:t>Let us pray for all those who have died and the families that are grieving.  We pray.</a:t>
            </a:r>
          </a:p>
          <a:p>
            <a:pPr marL="0" indent="0">
              <a:buNone/>
            </a:pPr>
            <a:endParaRPr lang="en-US" dirty="0"/>
          </a:p>
          <a:p>
            <a:pPr marL="0" indent="0">
              <a:buNone/>
            </a:pPr>
            <a:endParaRPr lang="en-US" dirty="0"/>
          </a:p>
        </p:txBody>
      </p:sp>
      <p:pic>
        <p:nvPicPr>
          <p:cNvPr id="5122" name="Picture 2" descr="TO (SCHOOL NAME) THANKSGIVING CELEBRATION - ppt video online download"/>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5989384" y="1432854"/>
            <a:ext cx="6202616" cy="46459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69772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a:p>
        </p:txBody>
      </p:sp>
      <p:pic>
        <p:nvPicPr>
          <p:cNvPr id="4104" name="Picture 8" descr="Growing Tomatoes: Planting, Growing, and Harvesting Tomatoes | The Old  Farmer's Almanac"/>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08446" y="365125"/>
            <a:ext cx="9575108" cy="63834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45029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solidFill>
                  <a:srgbClr val="6666FF"/>
                </a:solidFill>
              </a:rPr>
              <a:t>CEW Song with video lyrics</a:t>
            </a:r>
          </a:p>
        </p:txBody>
      </p:sp>
      <p:sp>
        <p:nvSpPr>
          <p:cNvPr id="6" name="Content Placeholder 5"/>
          <p:cNvSpPr>
            <a:spLocks noGrp="1"/>
          </p:cNvSpPr>
          <p:nvPr>
            <p:ph idx="1"/>
          </p:nvPr>
        </p:nvSpPr>
        <p:spPr/>
        <p:txBody>
          <a:bodyPr/>
          <a:lstStyle/>
          <a:p>
            <a:pPr marL="0" indent="0">
              <a:buNone/>
            </a:pPr>
            <a:r>
              <a:rPr lang="en-US" dirty="0">
                <a:hlinkClick r:id="rId2"/>
              </a:rPr>
              <a:t>https://www.youtube.com/watch?v=U5PZzF72mY8</a:t>
            </a:r>
            <a:endParaRPr lang="en-US" dirty="0"/>
          </a:p>
          <a:p>
            <a:pPr marL="0" indent="0">
              <a:buNone/>
            </a:pPr>
            <a:endParaRPr lang="en-US" dirty="0"/>
          </a:p>
          <a:p>
            <a:pPr marL="0" indent="0">
              <a:buNone/>
            </a:pPr>
            <a:r>
              <a:rPr lang="en-US" dirty="0">
                <a:solidFill>
                  <a:srgbClr val="7030A0"/>
                </a:solidFill>
              </a:rPr>
              <a:t>In the name of the Father and of the Son and of the Holy Spirit.  Amen+ </a:t>
            </a:r>
          </a:p>
          <a:p>
            <a:endParaRPr lang="en-US" dirty="0"/>
          </a:p>
        </p:txBody>
      </p:sp>
    </p:spTree>
    <p:extLst>
      <p:ext uri="{BB962C8B-B14F-4D97-AF65-F5344CB8AC3E}">
        <p14:creationId xmlns:p14="http://schemas.microsoft.com/office/powerpoint/2010/main" val="13917223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148</TotalTime>
  <Words>438</Words>
  <Application>Microsoft Office PowerPoint</Application>
  <PresentationFormat>Widescreen</PresentationFormat>
  <Paragraphs>31</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MS Gothic</vt:lpstr>
      <vt:lpstr>Arial</vt:lpstr>
      <vt:lpstr>Calibri</vt:lpstr>
      <vt:lpstr>Calibri Light</vt:lpstr>
      <vt:lpstr>Office Theme</vt:lpstr>
      <vt:lpstr>PowerPoint Presentation</vt:lpstr>
      <vt:lpstr>Harvesting New Fruit</vt:lpstr>
      <vt:lpstr>PowerPoint Presentation</vt:lpstr>
      <vt:lpstr>Harvesting New Fruit</vt:lpstr>
      <vt:lpstr>PowerPoint Presentation</vt:lpstr>
      <vt:lpstr>Prayer for the Work of Our Hands</vt:lpstr>
      <vt:lpstr>PowerPoint Presentation</vt:lpstr>
      <vt:lpstr>PowerPoint Presentation</vt:lpstr>
      <vt:lpstr>Prayer of the Faithful</vt:lpstr>
      <vt:lpstr>PowerPoint Presentation</vt:lpstr>
      <vt:lpstr>PowerPoint Presentation</vt:lpstr>
      <vt:lpstr>CEW Song with video lyrics</vt:lpstr>
    </vt:vector>
  </TitlesOfParts>
  <Company>HSCDSB</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Sister Pat Carter</dc:creator>
  <cp:lastModifiedBy>Ashlee Marie Cabral</cp:lastModifiedBy>
  <cp:revision>21</cp:revision>
  <dcterms:created xsi:type="dcterms:W3CDTF">2021-04-20T20:41:09Z</dcterms:created>
  <dcterms:modified xsi:type="dcterms:W3CDTF">2021-04-23T14:36:11Z</dcterms:modified>
</cp:coreProperties>
</file>