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6" r:id="rId3"/>
    <p:sldId id="270" r:id="rId4"/>
    <p:sldId id="259" r:id="rId5"/>
    <p:sldId id="271" r:id="rId6"/>
    <p:sldId id="266" r:id="rId7"/>
    <p:sldId id="261" r:id="rId8"/>
    <p:sldId id="267" r:id="rId9"/>
    <p:sldId id="272" r:id="rId10"/>
    <p:sldId id="268" r:id="rId11"/>
    <p:sldId id="269" r:id="rId12"/>
    <p:sldId id="273" r:id="rId13"/>
    <p:sldId id="262" r:id="rId14"/>
    <p:sldId id="263" r:id="rId15"/>
    <p:sldId id="274" r:id="rId16"/>
    <p:sldId id="26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8" d="100"/>
          <a:sy n="88" d="100"/>
        </p:scale>
        <p:origin x="69" y="1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0BA64A0-AD07-4D12-82A7-283E5E3E1360}" type="datetimeFigureOut">
              <a:rPr lang="en-US" smtClean="0"/>
              <a:t>4/23/2021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6519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BA64A0-AD07-4D12-82A7-283E5E3E1360}" type="datetimeFigureOut">
              <a:rPr lang="en-US" smtClean="0"/>
              <a:t>4/23/2021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978840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BA64A0-AD07-4D12-82A7-283E5E3E1360}" type="datetimeFigureOut">
              <a:rPr lang="en-US" smtClean="0"/>
              <a:t>4/23/2021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3150095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0BA64A0-AD07-4D12-82A7-283E5E3E1360}" type="datetimeFigureOut">
              <a:rPr lang="en-US" smtClean="0"/>
              <a:t>4/23/2021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4220378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0BA64A0-AD07-4D12-82A7-283E5E3E1360}" type="datetimeFigureOut">
              <a:rPr lang="en-US" smtClean="0"/>
              <a:t>4/23/2021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186309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0BA64A0-AD07-4D12-82A7-283E5E3E1360}" type="datetimeFigureOut">
              <a:rPr lang="en-US" smtClean="0"/>
              <a:t>4/23/2021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855731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BA64A0-AD07-4D12-82A7-283E5E3E1360}" type="datetimeFigureOut">
              <a:rPr lang="en-US" smtClean="0"/>
              <a:t>4/23/2021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1580286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0BA64A0-AD07-4D12-82A7-283E5E3E1360}" type="datetimeFigureOut">
              <a:rPr lang="en-US" smtClean="0"/>
              <a:t>4/23/2021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2499315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0BA64A0-AD07-4D12-82A7-283E5E3E1360}" type="datetimeFigureOut">
              <a:rPr lang="en-US" smtClean="0"/>
              <a:t>4/23/2021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2079455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BA64A0-AD07-4D12-82A7-283E5E3E1360}" type="datetimeFigureOut">
              <a:rPr lang="en-US" smtClean="0"/>
              <a:t>4/23/2021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3189715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BA64A0-AD07-4D12-82A7-283E5E3E1360}" type="datetimeFigureOut">
              <a:rPr lang="en-US" smtClean="0"/>
              <a:t>4/23/2021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1075878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BA64A0-AD07-4D12-82A7-283E5E3E1360}" type="datetimeFigureOut">
              <a:rPr lang="en-US" smtClean="0"/>
              <a:t>4/23/2021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B33021-547F-4C2C-BB44-429632A7DE9E}" type="slidenum">
              <a:rPr lang="en-US" smtClean="0"/>
              <a:t>‹#›</a:t>
            </a:fld>
            <a:endParaRPr lang="en-US"/>
          </a:p>
        </p:txBody>
      </p:sp>
    </p:spTree>
    <p:extLst>
      <p:ext uri="{BB962C8B-B14F-4D97-AF65-F5344CB8AC3E}">
        <p14:creationId xmlns:p14="http://schemas.microsoft.com/office/powerpoint/2010/main" val="1906383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youtube.com/watch?v=U5PZzF72mY8"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https://lh4.googleusercontent.com/Nh3erG-1n7NavWVNBQXNhOGFP74KdUrgq-qdA3F9QhW1YmglTMJl2--3xlCDpxe_0F0xHb-LAgBr07GQAXkmS15q4XsfjnOK8KKx7r8MLRlacgN3BXQ2A-RBvDGd8mu8tpZuz3zcmYw"/>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275581"/>
            <a:ext cx="12180425" cy="5738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4052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rgbClr val="7030A0"/>
                </a:solidFill>
                <a:latin typeface="MS Gothic" panose="020B0609070205080204" pitchFamily="49" charset="-128"/>
                <a:ea typeface="MS Gothic" panose="020B0609070205080204" pitchFamily="49" charset="-128"/>
              </a:rPr>
              <a:t>Cultivating Relationships</a:t>
            </a:r>
          </a:p>
        </p:txBody>
      </p:sp>
      <p:sp>
        <p:nvSpPr>
          <p:cNvPr id="3" name="Subtitle 2"/>
          <p:cNvSpPr>
            <a:spLocks noGrp="1"/>
          </p:cNvSpPr>
          <p:nvPr>
            <p:ph type="subTitle" idx="1"/>
          </p:nvPr>
        </p:nvSpPr>
        <p:spPr/>
        <p:txBody>
          <a:bodyPr/>
          <a:lstStyle/>
          <a:p>
            <a:r>
              <a:rPr lang="en-US" sz="3200" dirty="0">
                <a:solidFill>
                  <a:srgbClr val="7030A0"/>
                </a:solidFill>
                <a:latin typeface="MS Gothic" panose="020B0609070205080204" pitchFamily="49" charset="-128"/>
                <a:ea typeface="MS Gothic" panose="020B0609070205080204" pitchFamily="49" charset="-128"/>
              </a:rPr>
              <a:t>Wednesday May 5</a:t>
            </a:r>
          </a:p>
          <a:p>
            <a:r>
              <a:rPr lang="en-US" dirty="0">
                <a:solidFill>
                  <a:srgbClr val="7030A0"/>
                </a:solidFill>
                <a:latin typeface="MS Gothic" panose="020B0609070205080204" pitchFamily="49" charset="-128"/>
                <a:ea typeface="MS Gothic" panose="020B0609070205080204" pitchFamily="49" charset="-128"/>
              </a:rPr>
              <a:t>Catholic Education Week 2021</a:t>
            </a:r>
          </a:p>
        </p:txBody>
      </p:sp>
    </p:spTree>
    <p:extLst>
      <p:ext uri="{BB962C8B-B14F-4D97-AF65-F5344CB8AC3E}">
        <p14:creationId xmlns:p14="http://schemas.microsoft.com/office/powerpoint/2010/main" val="2428948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Preparing Garden Soil For Planting|Garden Delights Soil Preparati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30145" y="365125"/>
            <a:ext cx="9731710" cy="6492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1688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7030A0"/>
                </a:solidFill>
                <a:latin typeface="MS Gothic" panose="020B0609070205080204" pitchFamily="49" charset="-128"/>
                <a:ea typeface="MS Gothic" panose="020B0609070205080204" pitchFamily="49" charset="-128"/>
              </a:rPr>
              <a:t>Cultivating Relationships</a:t>
            </a:r>
          </a:p>
        </p:txBody>
      </p:sp>
      <p:sp>
        <p:nvSpPr>
          <p:cNvPr id="3" name="Content Placeholder 2"/>
          <p:cNvSpPr>
            <a:spLocks noGrp="1"/>
          </p:cNvSpPr>
          <p:nvPr>
            <p:ph idx="1"/>
          </p:nvPr>
        </p:nvSpPr>
        <p:spPr/>
        <p:txBody>
          <a:bodyPr/>
          <a:lstStyle/>
          <a:p>
            <a:pPr marL="0" indent="0">
              <a:buNone/>
            </a:pPr>
            <a:r>
              <a:rPr lang="en-US" dirty="0">
                <a:solidFill>
                  <a:srgbClr val="7030A0"/>
                </a:solidFill>
                <a:latin typeface="Arial" panose="020B0604020202020204" pitchFamily="34" charset="0"/>
                <a:ea typeface="MS Gothic" panose="020B0609070205080204" pitchFamily="49" charset="-128"/>
                <a:cs typeface="Arial" panose="020B0604020202020204" pitchFamily="34" charset="0"/>
              </a:rPr>
              <a:t>Welcome to third day of Catholic Education week.  It is so good to gather and pray together.  Today’s theme is cultivating relationships. Once we have planted a garden we need to ensure it receives all the things that will help it to grow.  We need to do the same with the relationships in our lives.  We need to make sure our relationships are cared for too.</a:t>
            </a:r>
            <a:endParaRPr lang="en-US" dirty="0"/>
          </a:p>
          <a:p>
            <a:pPr marL="0" indent="0">
              <a:buNone/>
            </a:pPr>
            <a:r>
              <a:rPr lang="en-US" dirty="0">
                <a:solidFill>
                  <a:srgbClr val="6666FF"/>
                </a:solidFill>
                <a:latin typeface="Arial" panose="020B0604020202020204" pitchFamily="34" charset="0"/>
                <a:cs typeface="Arial" panose="020B0604020202020204" pitchFamily="34" charset="0"/>
              </a:rPr>
              <a:t>In the name of the Father and of the Son and of the Holy Spirit.  </a:t>
            </a:r>
            <a:r>
              <a:rPr lang="en-US" b="1" dirty="0">
                <a:solidFill>
                  <a:srgbClr val="6666FF"/>
                </a:solidFill>
                <a:latin typeface="Arial" panose="020B0604020202020204" pitchFamily="34" charset="0"/>
                <a:cs typeface="Arial" panose="020B0604020202020204" pitchFamily="34" charset="0"/>
              </a:rPr>
              <a:t>Amen.</a:t>
            </a:r>
            <a:br>
              <a:rPr lang="en-US" dirty="0">
                <a:solidFill>
                  <a:srgbClr val="6666FF"/>
                </a:solidFill>
              </a:rPr>
            </a:br>
            <a:endParaRPr lang="en-US" dirty="0">
              <a:solidFill>
                <a:srgbClr val="6666FF"/>
              </a:solidFill>
            </a:endParaRPr>
          </a:p>
        </p:txBody>
      </p:sp>
    </p:spTree>
    <p:extLst>
      <p:ext uri="{BB962C8B-B14F-4D97-AF65-F5344CB8AC3E}">
        <p14:creationId xmlns:p14="http://schemas.microsoft.com/office/powerpoint/2010/main" val="4263707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584102" y="291888"/>
            <a:ext cx="8754816" cy="6566112"/>
          </a:xfrm>
          <a:prstGeom prst="rect">
            <a:avLst/>
          </a:prstGeom>
        </p:spPr>
      </p:pic>
    </p:spTree>
    <p:extLst>
      <p:ext uri="{BB962C8B-B14F-4D97-AF65-F5344CB8AC3E}">
        <p14:creationId xmlns:p14="http://schemas.microsoft.com/office/powerpoint/2010/main" val="721648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6666FF"/>
                </a:solidFill>
              </a:rPr>
              <a:t>Shower the People</a:t>
            </a:r>
            <a:br>
              <a:rPr lang="en-US" dirty="0">
                <a:solidFill>
                  <a:srgbClr val="6666FF"/>
                </a:solidFill>
              </a:rPr>
            </a:br>
            <a:r>
              <a:rPr lang="en-US" sz="3600" dirty="0"/>
              <a:t>https://www.youtube.com/watch?v=6cqNPySNyDM</a:t>
            </a:r>
          </a:p>
        </p:txBody>
      </p:sp>
      <p:sp>
        <p:nvSpPr>
          <p:cNvPr id="3" name="Content Placeholder 2"/>
          <p:cNvSpPr>
            <a:spLocks noGrp="1"/>
          </p:cNvSpPr>
          <p:nvPr>
            <p:ph sz="half" idx="1"/>
          </p:nvPr>
        </p:nvSpPr>
        <p:spPr/>
        <p:txBody>
          <a:bodyPr/>
          <a:lstStyle/>
          <a:p>
            <a:pPr marL="0" indent="0">
              <a:buNone/>
            </a:pPr>
            <a:r>
              <a:rPr lang="en-US" dirty="0"/>
              <a:t>You can play the game and you can act out the part, even though it wasn’t written for you.  Tell me, how can stand there with your broken heart ashamed of playing the fool.  One thing can lead to another; it doesn’t take any sacrifice.  Oh, father and mother, sister and brother, if it feels nice don’t think twice.</a:t>
            </a:r>
          </a:p>
        </p:txBody>
      </p:sp>
      <p:sp>
        <p:nvSpPr>
          <p:cNvPr id="4" name="Content Placeholder 3"/>
          <p:cNvSpPr>
            <a:spLocks noGrp="1"/>
          </p:cNvSpPr>
          <p:nvPr>
            <p:ph sz="half" idx="2"/>
          </p:nvPr>
        </p:nvSpPr>
        <p:spPr/>
        <p:txBody>
          <a:bodyPr/>
          <a:lstStyle/>
          <a:p>
            <a:pPr marL="0" indent="0">
              <a:buNone/>
            </a:pPr>
            <a:r>
              <a:rPr lang="en-US" dirty="0"/>
              <a:t>Just shower the people you love with love, show them the way that you feel.  Things are </a:t>
            </a:r>
            <a:r>
              <a:rPr lang="en-US" dirty="0" err="1"/>
              <a:t>gonna</a:t>
            </a:r>
            <a:r>
              <a:rPr lang="en-US" dirty="0"/>
              <a:t> to work out fine, if you only will do as I say.</a:t>
            </a:r>
          </a:p>
          <a:p>
            <a:pPr marL="0" indent="0">
              <a:buNone/>
            </a:pPr>
            <a:r>
              <a:rPr lang="en-US" dirty="0"/>
              <a:t>Just shower the people you love with love, show them the way that you feel.  Things are </a:t>
            </a:r>
            <a:r>
              <a:rPr lang="en-US" dirty="0" err="1"/>
              <a:t>gonna</a:t>
            </a:r>
            <a:r>
              <a:rPr lang="en-US" dirty="0"/>
              <a:t> be much better if you only will. </a:t>
            </a:r>
          </a:p>
          <a:p>
            <a:endParaRPr lang="en-US" dirty="0"/>
          </a:p>
        </p:txBody>
      </p:sp>
    </p:spTree>
    <p:extLst>
      <p:ext uri="{BB962C8B-B14F-4D97-AF65-F5344CB8AC3E}">
        <p14:creationId xmlns:p14="http://schemas.microsoft.com/office/powerpoint/2010/main" val="4283166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00000"/>
              </a:lnSpc>
            </a:pPr>
            <a:endParaRPr lang="en-US" sz="3100" dirty="0">
              <a:solidFill>
                <a:srgbClr val="7030A0"/>
              </a:solidFill>
              <a:latin typeface="MS Gothic" panose="020B0609070205080204" pitchFamily="49" charset="-128"/>
              <a:ea typeface="MS Gothic" panose="020B0609070205080204" pitchFamily="49" charset="-128"/>
            </a:endParaRPr>
          </a:p>
        </p:txBody>
      </p:sp>
      <p:sp>
        <p:nvSpPr>
          <p:cNvPr id="3" name="Content Placeholder 2"/>
          <p:cNvSpPr>
            <a:spLocks noGrp="1"/>
          </p:cNvSpPr>
          <p:nvPr>
            <p:ph sz="half" idx="1"/>
          </p:nvPr>
        </p:nvSpPr>
        <p:spPr/>
        <p:txBody>
          <a:bodyPr>
            <a:normAutofit/>
          </a:bodyPr>
          <a:lstStyle/>
          <a:p>
            <a:pPr marL="0" indent="0">
              <a:buNone/>
            </a:pPr>
            <a:r>
              <a:rPr lang="en-US" dirty="0"/>
              <a:t>You can run but you cannot hide, this is widely known.  Tell me, what you plan to do with your foolish pride when you’re all by yourself, alone.  Once you tell somebody the way that you feel, you can feel it beginning to ease.  I think it’s true what they say about the squeaky wheel always getting the grease.</a:t>
            </a:r>
          </a:p>
          <a:p>
            <a:pPr marL="0" indent="0">
              <a:buNone/>
            </a:pPr>
            <a:endParaRPr lang="en-US" dirty="0"/>
          </a:p>
        </p:txBody>
      </p:sp>
      <p:sp>
        <p:nvSpPr>
          <p:cNvPr id="4" name="Content Placeholder 3"/>
          <p:cNvSpPr>
            <a:spLocks noGrp="1"/>
          </p:cNvSpPr>
          <p:nvPr>
            <p:ph sz="half" idx="2"/>
          </p:nvPr>
        </p:nvSpPr>
        <p:spPr/>
        <p:txBody>
          <a:bodyPr>
            <a:normAutofit/>
          </a:bodyPr>
          <a:lstStyle/>
          <a:p>
            <a:pPr marL="0" indent="0">
              <a:buNone/>
            </a:pPr>
            <a:r>
              <a:rPr lang="en-US" dirty="0"/>
              <a:t>Better to shower the people you love with love, show them the way that you feel.  Things are </a:t>
            </a:r>
            <a:r>
              <a:rPr lang="en-US" dirty="0" err="1"/>
              <a:t>gonna</a:t>
            </a:r>
            <a:r>
              <a:rPr lang="en-US" dirty="0"/>
              <a:t> to be just fine if you only will what I’d like to do to you.</a:t>
            </a:r>
          </a:p>
          <a:p>
            <a:pPr marL="0" indent="0">
              <a:buNone/>
            </a:pPr>
            <a:r>
              <a:rPr lang="en-US" dirty="0"/>
              <a:t>Just shower the people you love with love, show them the way that you feel.  Things are </a:t>
            </a:r>
            <a:r>
              <a:rPr lang="en-US" dirty="0" err="1"/>
              <a:t>gonna</a:t>
            </a:r>
            <a:r>
              <a:rPr lang="en-US" dirty="0"/>
              <a:t> be much better if you only will. </a:t>
            </a:r>
          </a:p>
          <a:p>
            <a:endParaRPr lang="en-US" dirty="0"/>
          </a:p>
          <a:p>
            <a:pPr marL="0" indent="0">
              <a:buNone/>
            </a:pPr>
            <a:endParaRPr lang="en-US" dirty="0"/>
          </a:p>
        </p:txBody>
      </p:sp>
    </p:spTree>
    <p:extLst>
      <p:ext uri="{BB962C8B-B14F-4D97-AF65-F5344CB8AC3E}">
        <p14:creationId xmlns:p14="http://schemas.microsoft.com/office/powerpoint/2010/main" val="788330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normAutofit lnSpcReduction="10000"/>
          </a:bodyPr>
          <a:lstStyle/>
          <a:p>
            <a:pPr marL="0" indent="0">
              <a:buNone/>
            </a:pPr>
            <a:r>
              <a:rPr lang="en-US" dirty="0"/>
              <a:t>Shower the people you love with love, show them the way that you feel.  You’ll feel better right away.</a:t>
            </a:r>
          </a:p>
          <a:p>
            <a:pPr marL="0" indent="0">
              <a:buNone/>
            </a:pPr>
            <a:r>
              <a:rPr lang="en-US" dirty="0"/>
              <a:t>Don’t take much to do, sell your pride.</a:t>
            </a:r>
          </a:p>
          <a:p>
            <a:pPr marL="0" indent="0">
              <a:buNone/>
            </a:pPr>
            <a:r>
              <a:rPr lang="en-US" dirty="0"/>
              <a:t>They say in every life, they say the rain must fall, just like pouring rain,  make it rain.  Make it rain, love, love, love is sunshine, oh yes, </a:t>
            </a:r>
            <a:br>
              <a:rPr lang="en-US" dirty="0"/>
            </a:br>
            <a:r>
              <a:rPr lang="en-US" dirty="0"/>
              <a:t>Make it rain love, love, love is sunshine.  Everybody, everybody.</a:t>
            </a:r>
          </a:p>
        </p:txBody>
      </p:sp>
      <p:pic>
        <p:nvPicPr>
          <p:cNvPr id="2050" name="Picture 2" descr="https://tse1.mm.bing.net/th?id=OIP.YwFpDUq-NcSze_gOkmd9_wHaE8&amp;pid=Api&amp;P=0&amp;w=280&amp;h=187"/>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096000" y="1690688"/>
            <a:ext cx="6325111" cy="4224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5469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pic>
        <p:nvPicPr>
          <p:cNvPr id="2050" name="Picture 2" descr="Free time and teenagers | Raising Children Network"/>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09499" y="0"/>
            <a:ext cx="9373001" cy="7029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28474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Make ME a Channel of your Peace.</a:t>
            </a:r>
          </a:p>
        </p:txBody>
      </p:sp>
      <p:sp>
        <p:nvSpPr>
          <p:cNvPr id="5" name="Content Placeholder 4"/>
          <p:cNvSpPr>
            <a:spLocks noGrp="1"/>
          </p:cNvSpPr>
          <p:nvPr>
            <p:ph idx="1"/>
          </p:nvPr>
        </p:nvSpPr>
        <p:spPr/>
        <p:txBody>
          <a:bodyPr/>
          <a:lstStyle/>
          <a:p>
            <a:pPr marL="0" indent="0">
              <a:buNone/>
            </a:pPr>
            <a:r>
              <a:rPr lang="en-US" dirty="0"/>
              <a:t>Make me a channel of your peace.  Where there is hatred, let me bring your love.  Where there is injury, your pardon, Lord, and where there’s doubt, true faith in you.</a:t>
            </a:r>
          </a:p>
          <a:p>
            <a:pPr marL="0" indent="0">
              <a:buNone/>
            </a:pPr>
            <a:r>
              <a:rPr lang="en-US" dirty="0"/>
              <a:t>Make me a channel of your peace.  Where there’s despair in life, let me bring hope.  Where they is darkness, only light, and where there’s sadness ever joy.</a:t>
            </a:r>
          </a:p>
          <a:p>
            <a:pPr marL="0" indent="0">
              <a:buNone/>
            </a:pPr>
            <a:r>
              <a:rPr lang="en-US" dirty="0"/>
              <a:t>O Divine Master, grant that I may never seek so much to be consoled, as to console, to be understood, as to understand, to be loved, as to love, with all my soul.</a:t>
            </a:r>
          </a:p>
          <a:p>
            <a:pPr marL="0" indent="0">
              <a:buNone/>
            </a:pPr>
            <a:endParaRPr lang="en-US" dirty="0"/>
          </a:p>
        </p:txBody>
      </p:sp>
    </p:spTree>
    <p:extLst>
      <p:ext uri="{BB962C8B-B14F-4D97-AF65-F5344CB8AC3E}">
        <p14:creationId xmlns:p14="http://schemas.microsoft.com/office/powerpoint/2010/main" val="2124791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a:t>Make me a channel of your peace.  It is in pardoning that we are pardoned, in giving of ourselves that we receive, and in dying that we’re born to eternal life.</a:t>
            </a:r>
          </a:p>
        </p:txBody>
      </p:sp>
    </p:spTree>
    <p:extLst>
      <p:ext uri="{BB962C8B-B14F-4D97-AF65-F5344CB8AC3E}">
        <p14:creationId xmlns:p14="http://schemas.microsoft.com/office/powerpoint/2010/main" val="1112744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35 Family Game Night Idea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3891" y="365125"/>
            <a:ext cx="11889021" cy="6241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333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rgbClr val="7030A0"/>
                </a:solidFill>
                <a:latin typeface="MS Gothic" panose="020B0609070205080204" pitchFamily="49" charset="-128"/>
                <a:ea typeface="MS Gothic" panose="020B0609070205080204" pitchFamily="49" charset="-128"/>
              </a:rPr>
              <a:t>Prayer of the Faithful</a:t>
            </a:r>
          </a:p>
        </p:txBody>
      </p:sp>
      <p:sp>
        <p:nvSpPr>
          <p:cNvPr id="8" name="Content Placeholder 7"/>
          <p:cNvSpPr>
            <a:spLocks noGrp="1"/>
          </p:cNvSpPr>
          <p:nvPr>
            <p:ph sz="half" idx="1"/>
          </p:nvPr>
        </p:nvSpPr>
        <p:spPr/>
        <p:txBody>
          <a:bodyPr>
            <a:normAutofit lnSpcReduction="10000"/>
          </a:bodyPr>
          <a:lstStyle/>
          <a:p>
            <a:pPr marL="0" indent="0">
              <a:buNone/>
            </a:pPr>
            <a:r>
              <a:rPr lang="en-US" dirty="0"/>
              <a:t>Let us pray for our Holy Father Francis who is trying to help us    to love all people as our brothers and sisters.</a:t>
            </a:r>
          </a:p>
          <a:p>
            <a:pPr marL="0" indent="0">
              <a:buNone/>
            </a:pPr>
            <a:r>
              <a:rPr lang="en-US" dirty="0"/>
              <a:t>  We pray.</a:t>
            </a:r>
          </a:p>
          <a:p>
            <a:pPr marL="0" indent="0">
              <a:buNone/>
            </a:pPr>
            <a:r>
              <a:rPr lang="en-US" dirty="0"/>
              <a:t> </a:t>
            </a:r>
          </a:p>
          <a:p>
            <a:pPr marL="0" indent="0">
              <a:lnSpc>
                <a:spcPct val="100000"/>
              </a:lnSpc>
              <a:buNone/>
            </a:pPr>
            <a:r>
              <a:rPr lang="en-US" dirty="0"/>
              <a:t>Let us pray for all of the essential workers who continue to serve us faithful through the pandemic.</a:t>
            </a:r>
          </a:p>
          <a:p>
            <a:pPr marL="0" indent="0">
              <a:buNone/>
            </a:pPr>
            <a:r>
              <a:rPr lang="en-US" dirty="0"/>
              <a:t>  We pray.</a:t>
            </a:r>
          </a:p>
        </p:txBody>
      </p:sp>
      <p:pic>
        <p:nvPicPr>
          <p:cNvPr id="4098" name="Picture 2" descr="TO (SCHOOL NAME) THANKSGIVING CELEBRATION - ppt video online download"/>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68733" y="1584101"/>
            <a:ext cx="6131708" cy="459286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TO (SCHOOL NAME) THANKSGIVING CELEBRATION - ppt video online downlo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6771" y="1416676"/>
            <a:ext cx="6355229" cy="4760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7676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normAutofit fontScale="92500" lnSpcReduction="10000"/>
          </a:bodyPr>
          <a:lstStyle/>
          <a:p>
            <a:pPr marL="0" indent="0">
              <a:buNone/>
            </a:pPr>
            <a:r>
              <a:rPr lang="en-US" dirty="0"/>
              <a:t>Let us pray for all the scientists who continue to work on vaccines that will help us to well.</a:t>
            </a:r>
          </a:p>
          <a:p>
            <a:pPr marL="0" indent="0">
              <a:buNone/>
            </a:pPr>
            <a:r>
              <a:rPr lang="en-US" dirty="0"/>
              <a:t>   We pray</a:t>
            </a:r>
          </a:p>
          <a:p>
            <a:pPr marL="0" indent="0">
              <a:buNone/>
            </a:pPr>
            <a:endParaRPr lang="en-US" sz="2600" dirty="0"/>
          </a:p>
          <a:p>
            <a:pPr marL="0" indent="0">
              <a:buNone/>
            </a:pPr>
            <a:r>
              <a:rPr lang="en-US" dirty="0"/>
              <a:t>Let us pray for all the sick and for all who care for them.  We pray.</a:t>
            </a:r>
          </a:p>
          <a:p>
            <a:pPr marL="0" indent="0">
              <a:buNone/>
            </a:pPr>
            <a:endParaRPr lang="en-US" sz="2600" dirty="0"/>
          </a:p>
          <a:p>
            <a:pPr marL="0" indent="0">
              <a:buNone/>
            </a:pPr>
            <a:r>
              <a:rPr lang="en-US" dirty="0"/>
              <a:t>Let us pray for all those who have died and the families that are grieving.  We pray.</a:t>
            </a:r>
          </a:p>
          <a:p>
            <a:pPr marL="0" indent="0">
              <a:buNone/>
            </a:pPr>
            <a:endParaRPr lang="en-US" dirty="0"/>
          </a:p>
          <a:p>
            <a:pPr marL="0" indent="0">
              <a:buNone/>
            </a:pPr>
            <a:endParaRPr lang="en-US" dirty="0"/>
          </a:p>
        </p:txBody>
      </p:sp>
      <p:pic>
        <p:nvPicPr>
          <p:cNvPr id="5122" name="Picture 2" descr="TO (SCHOOL NAME) THANKSGIVING CELEBRATION - ppt video online download"/>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989384" y="1432854"/>
            <a:ext cx="6202616" cy="4645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69772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pic>
        <p:nvPicPr>
          <p:cNvPr id="4102" name="Picture 6" descr="What Teachers Need to Know About Using Smart Speakers in the Classroom |  Common Sense Educati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02654" y="231820"/>
            <a:ext cx="11386692" cy="6405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5517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solidFill>
                  <a:srgbClr val="6666FF"/>
                </a:solidFill>
              </a:rPr>
              <a:t>CEW Song with video lyrics</a:t>
            </a:r>
          </a:p>
        </p:txBody>
      </p:sp>
      <p:sp>
        <p:nvSpPr>
          <p:cNvPr id="6" name="Content Placeholder 5"/>
          <p:cNvSpPr>
            <a:spLocks noGrp="1"/>
          </p:cNvSpPr>
          <p:nvPr>
            <p:ph idx="1"/>
          </p:nvPr>
        </p:nvSpPr>
        <p:spPr/>
        <p:txBody>
          <a:bodyPr/>
          <a:lstStyle/>
          <a:p>
            <a:pPr marL="0" indent="0">
              <a:buNone/>
            </a:pPr>
            <a:r>
              <a:rPr lang="en-US" dirty="0">
                <a:hlinkClick r:id="rId2"/>
              </a:rPr>
              <a:t>https://www.youtube.com/watch?v=U5PZzF72mY8</a:t>
            </a:r>
            <a:endParaRPr lang="en-US" dirty="0"/>
          </a:p>
          <a:p>
            <a:pPr marL="0" indent="0">
              <a:buNone/>
            </a:pPr>
            <a:endParaRPr lang="en-US" dirty="0"/>
          </a:p>
          <a:p>
            <a:pPr marL="0" indent="0">
              <a:buNone/>
            </a:pPr>
            <a:r>
              <a:rPr lang="en-US" dirty="0">
                <a:solidFill>
                  <a:srgbClr val="7030A0"/>
                </a:solidFill>
              </a:rPr>
              <a:t>In the name of the Father and of the Son and of the Holy Spirit.  Amen+ </a:t>
            </a:r>
          </a:p>
          <a:p>
            <a:endParaRPr lang="en-US" dirty="0"/>
          </a:p>
        </p:txBody>
      </p:sp>
    </p:spTree>
    <p:extLst>
      <p:ext uri="{BB962C8B-B14F-4D97-AF65-F5344CB8AC3E}">
        <p14:creationId xmlns:p14="http://schemas.microsoft.com/office/powerpoint/2010/main" val="13917223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TotalTime>
  <Words>776</Words>
  <Application>Microsoft Office PowerPoint</Application>
  <PresentationFormat>Widescreen</PresentationFormat>
  <Paragraphs>37</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MS Gothic</vt:lpstr>
      <vt:lpstr>Arial</vt:lpstr>
      <vt:lpstr>Calibri</vt:lpstr>
      <vt:lpstr>Calibri Light</vt:lpstr>
      <vt:lpstr>Office Theme</vt:lpstr>
      <vt:lpstr>PowerPoint Presentation</vt:lpstr>
      <vt:lpstr>Cultivating Relationships</vt:lpstr>
      <vt:lpstr>PowerPoint Presentation</vt:lpstr>
      <vt:lpstr>Cultivating Relationships</vt:lpstr>
      <vt:lpstr>PowerPoint Presentation</vt:lpstr>
      <vt:lpstr>Shower the People https://www.youtube.com/watch?v=6cqNPySNyDM</vt:lpstr>
      <vt:lpstr>PowerPoint Presentation</vt:lpstr>
      <vt:lpstr>PowerPoint Presentation</vt:lpstr>
      <vt:lpstr>PowerPoint Presentation</vt:lpstr>
      <vt:lpstr>Make ME a Channel of your Peace.</vt:lpstr>
      <vt:lpstr>PowerPoint Presentation</vt:lpstr>
      <vt:lpstr>PowerPoint Presentation</vt:lpstr>
      <vt:lpstr>Prayer of the Faithful</vt:lpstr>
      <vt:lpstr>PowerPoint Presentation</vt:lpstr>
      <vt:lpstr>PowerPoint Presentation</vt:lpstr>
      <vt:lpstr>CEW Song with video lyrics</vt:lpstr>
    </vt:vector>
  </TitlesOfParts>
  <Company>HSCDSB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Sister Pat Carter</dc:creator>
  <cp:lastModifiedBy>Ashlee Marie Cabral</cp:lastModifiedBy>
  <cp:revision>19</cp:revision>
  <dcterms:created xsi:type="dcterms:W3CDTF">2021-04-20T20:41:09Z</dcterms:created>
  <dcterms:modified xsi:type="dcterms:W3CDTF">2021-04-23T14:35:35Z</dcterms:modified>
</cp:coreProperties>
</file>