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9" r:id="rId4"/>
    <p:sldId id="266" r:id="rId5"/>
    <p:sldId id="260" r:id="rId6"/>
    <p:sldId id="267" r:id="rId7"/>
    <p:sldId id="261" r:id="rId8"/>
    <p:sldId id="265" r:id="rId9"/>
    <p:sldId id="268" r:id="rId10"/>
    <p:sldId id="262" r:id="rId11"/>
    <p:sldId id="263" r:id="rId12"/>
    <p:sldId id="270"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69"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6519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97884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3150095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42203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BA64A0-AD07-4D12-82A7-283E5E3E1360}" type="datetimeFigureOut">
              <a:rPr lang="en-US" smtClean="0"/>
              <a:t>4/23/2021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8630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BA64A0-AD07-4D12-82A7-283E5E3E1360}" type="datetimeFigureOut">
              <a:rPr lang="en-US" smtClean="0"/>
              <a:t>4/23/2021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85573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A64A0-AD07-4D12-82A7-283E5E3E1360}" type="datetimeFigureOut">
              <a:rPr lang="en-US" smtClean="0"/>
              <a:t>4/23/2021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58028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249931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207945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3189715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075878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A64A0-AD07-4D12-82A7-283E5E3E1360}" type="datetimeFigureOut">
              <a:rPr lang="en-US" smtClean="0"/>
              <a:t>4/23/2021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33021-547F-4C2C-BB44-429632A7DE9E}" type="slidenum">
              <a:rPr lang="en-US" smtClean="0"/>
              <a:t>‹#›</a:t>
            </a:fld>
            <a:endParaRPr lang="en-US"/>
          </a:p>
        </p:txBody>
      </p:sp>
    </p:spTree>
    <p:extLst>
      <p:ext uri="{BB962C8B-B14F-4D97-AF65-F5344CB8AC3E}">
        <p14:creationId xmlns:p14="http://schemas.microsoft.com/office/powerpoint/2010/main" val="190638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U5PZzF72mY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lh4.googleusercontent.com/Nh3erG-1n7NavWVNBQXNhOGFP74KdUrgq-qdA3F9QhW1YmglTMJl2--3xlCDpxe_0F0xHb-LAgBr07GQAXkmS15q4XsfjnOK8KKx7r8MLRlacgN3BXQ2A-RBvDGd8mu8tpZuz3zcmY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75581"/>
            <a:ext cx="12180425" cy="5738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052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7030A0"/>
                </a:solidFill>
                <a:latin typeface="MS Gothic" panose="020B0609070205080204" pitchFamily="49" charset="-128"/>
                <a:ea typeface="MS Gothic" panose="020B0609070205080204" pitchFamily="49" charset="-128"/>
              </a:rPr>
              <a:t>Sowing Seeds of Gratitude</a:t>
            </a:r>
          </a:p>
        </p:txBody>
      </p:sp>
      <p:sp>
        <p:nvSpPr>
          <p:cNvPr id="3" name="Subtitle 2"/>
          <p:cNvSpPr>
            <a:spLocks noGrp="1"/>
          </p:cNvSpPr>
          <p:nvPr>
            <p:ph type="subTitle" idx="1"/>
          </p:nvPr>
        </p:nvSpPr>
        <p:spPr/>
        <p:txBody>
          <a:bodyPr/>
          <a:lstStyle/>
          <a:p>
            <a:r>
              <a:rPr lang="en-US" sz="3200" dirty="0">
                <a:solidFill>
                  <a:srgbClr val="7030A0"/>
                </a:solidFill>
                <a:latin typeface="MS Gothic" panose="020B0609070205080204" pitchFamily="49" charset="-128"/>
                <a:ea typeface="MS Gothic" panose="020B0609070205080204" pitchFamily="49" charset="-128"/>
              </a:rPr>
              <a:t>Tuesday May 4</a:t>
            </a:r>
          </a:p>
          <a:p>
            <a:r>
              <a:rPr lang="en-US" dirty="0">
                <a:solidFill>
                  <a:srgbClr val="7030A0"/>
                </a:solidFill>
                <a:latin typeface="MS Gothic" panose="020B0609070205080204" pitchFamily="49" charset="-128"/>
                <a:ea typeface="MS Gothic" panose="020B0609070205080204" pitchFamily="49" charset="-128"/>
              </a:rPr>
              <a:t>Catholic Education Week 2021</a:t>
            </a:r>
          </a:p>
        </p:txBody>
      </p:sp>
    </p:spTree>
    <p:extLst>
      <p:ext uri="{BB962C8B-B14F-4D97-AF65-F5344CB8AC3E}">
        <p14:creationId xmlns:p14="http://schemas.microsoft.com/office/powerpoint/2010/main" val="2428948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S Gothic" panose="020B0609070205080204" pitchFamily="49" charset="-128"/>
                <a:ea typeface="MS Gothic" panose="020B0609070205080204" pitchFamily="49" charset="-128"/>
              </a:rPr>
              <a:t>Sowing seeds of gratitude</a:t>
            </a:r>
          </a:p>
        </p:txBody>
      </p:sp>
      <p:sp>
        <p:nvSpPr>
          <p:cNvPr id="3" name="Content Placeholder 2"/>
          <p:cNvSpPr>
            <a:spLocks noGrp="1"/>
          </p:cNvSpPr>
          <p:nvPr>
            <p:ph idx="1"/>
          </p:nvPr>
        </p:nvSpPr>
        <p:spPr/>
        <p:txBody>
          <a:bodyPr/>
          <a:lstStyle/>
          <a:p>
            <a:pPr marL="0" indent="0">
              <a:buNone/>
            </a:pPr>
            <a:r>
              <a:rPr lang="en-US" dirty="0">
                <a:solidFill>
                  <a:srgbClr val="7030A0"/>
                </a:solidFill>
                <a:latin typeface="Arial" panose="020B0604020202020204" pitchFamily="34" charset="0"/>
                <a:ea typeface="MS Gothic" panose="020B0609070205080204" pitchFamily="49" charset="-128"/>
                <a:cs typeface="Arial" panose="020B0604020202020204" pitchFamily="34" charset="0"/>
              </a:rPr>
              <a:t>Welcome to second day of Catholic Education week.  It is so good to gather and pray together.  Today’s theme is sowing seeds of gratitude. Once we have prepared the earth for planting, we select which seeds we will sow.  This year we will sow seeds of gratitude.</a:t>
            </a:r>
            <a:endParaRPr lang="en-US" dirty="0"/>
          </a:p>
          <a:p>
            <a:pPr marL="0" indent="0">
              <a:buNone/>
            </a:pPr>
            <a:r>
              <a:rPr lang="en-US" dirty="0">
                <a:solidFill>
                  <a:srgbClr val="6666FF"/>
                </a:solidFill>
                <a:latin typeface="Arial" panose="020B0604020202020204" pitchFamily="34" charset="0"/>
                <a:cs typeface="Arial" panose="020B0604020202020204" pitchFamily="34" charset="0"/>
              </a:rPr>
              <a:t>In the name of the Father and of the Son and of the Holy Spirit.  </a:t>
            </a:r>
            <a:r>
              <a:rPr lang="en-US" b="1" dirty="0">
                <a:solidFill>
                  <a:srgbClr val="6666FF"/>
                </a:solidFill>
                <a:latin typeface="Arial" panose="020B0604020202020204" pitchFamily="34" charset="0"/>
                <a:cs typeface="Arial" panose="020B0604020202020204" pitchFamily="34" charset="0"/>
              </a:rPr>
              <a:t>Amen.</a:t>
            </a:r>
            <a:br>
              <a:rPr lang="en-US" dirty="0">
                <a:solidFill>
                  <a:srgbClr val="6666FF"/>
                </a:solidFill>
              </a:rPr>
            </a:br>
            <a:endParaRPr lang="en-US" dirty="0">
              <a:solidFill>
                <a:srgbClr val="6666FF"/>
              </a:solidFill>
            </a:endParaRPr>
          </a:p>
        </p:txBody>
      </p:sp>
    </p:spTree>
    <p:extLst>
      <p:ext uri="{BB962C8B-B14F-4D97-AF65-F5344CB8AC3E}">
        <p14:creationId xmlns:p14="http://schemas.microsoft.com/office/powerpoint/2010/main" val="4263707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ow to Grow Vegetables Directly From Seeds in Your Garde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8152" y="365125"/>
            <a:ext cx="10695695" cy="5597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098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a:solidFill>
                  <a:srgbClr val="7030A0"/>
                </a:solidFill>
                <a:latin typeface="Arial" panose="020B0604020202020204" pitchFamily="34" charset="0"/>
                <a:cs typeface="Arial" panose="020B0604020202020204" pitchFamily="34" charset="0"/>
              </a:rPr>
              <a:t>A prayer for the care of the earth</a:t>
            </a:r>
          </a:p>
        </p:txBody>
      </p:sp>
      <p:sp>
        <p:nvSpPr>
          <p:cNvPr id="5" name="Content Placeholder 4"/>
          <p:cNvSpPr>
            <a:spLocks noGrp="1"/>
          </p:cNvSpPr>
          <p:nvPr>
            <p:ph sz="half" idx="1"/>
          </p:nvPr>
        </p:nvSpPr>
        <p:spPr>
          <a:xfrm>
            <a:off x="1197735" y="1829181"/>
            <a:ext cx="4636395" cy="4486274"/>
          </a:xfrm>
        </p:spPr>
        <p:txBody>
          <a:bodyPr>
            <a:noAutofit/>
          </a:bodyPr>
          <a:lstStyle/>
          <a:p>
            <a:pPr marL="0" indent="0">
              <a:buNone/>
            </a:pPr>
            <a:r>
              <a:rPr lang="en-US" sz="2000" b="0" dirty="0">
                <a:effectLst/>
              </a:rPr>
              <a:t>God our Father and Creator, we give you thanks for the wonder of creation which inspires us,</a:t>
            </a:r>
          </a:p>
          <a:p>
            <a:pPr marL="0" indent="0">
              <a:buNone/>
            </a:pPr>
            <a:r>
              <a:rPr lang="en-US" sz="2000" dirty="0"/>
              <a:t>the fruit of the Earth which feeds us,</a:t>
            </a:r>
            <a:endParaRPr lang="en-US" sz="2000" b="0" dirty="0">
              <a:effectLst/>
            </a:endParaRPr>
          </a:p>
          <a:p>
            <a:pPr marL="0" indent="0">
              <a:buNone/>
            </a:pPr>
            <a:r>
              <a:rPr lang="en-US" sz="2000" dirty="0"/>
              <a:t>the beauty of nature which grounds us,</a:t>
            </a:r>
          </a:p>
          <a:p>
            <a:pPr marL="0" indent="0">
              <a:buNone/>
            </a:pPr>
            <a:r>
              <a:rPr lang="en-US" sz="2000" dirty="0"/>
              <a:t>the joy of life which gives us hope.</a:t>
            </a:r>
          </a:p>
          <a:p>
            <a:pPr marL="0" indent="0">
              <a:buNone/>
            </a:pPr>
            <a:r>
              <a:rPr lang="en-US" sz="2000" dirty="0"/>
              <a:t>Heal the places where your creation has been marred,</a:t>
            </a:r>
          </a:p>
          <a:p>
            <a:pPr marL="0" indent="0">
              <a:buNone/>
            </a:pPr>
            <a:r>
              <a:rPr lang="en-US" sz="2000" dirty="0"/>
              <a:t>and restore all creatures to the splendor of your glory,</a:t>
            </a:r>
          </a:p>
          <a:p>
            <a:pPr marL="0" indent="0">
              <a:buNone/>
            </a:pPr>
            <a:r>
              <a:rPr lang="en-US" sz="2000" dirty="0"/>
              <a:t>that all may delight once again in your goodness.</a:t>
            </a:r>
          </a:p>
          <a:p>
            <a:pPr marL="0" indent="0">
              <a:buNone/>
            </a:pPr>
            <a:r>
              <a:rPr lang="en-US" sz="2000" dirty="0"/>
              <a:t>We ask this through Christ our Lord.  Amen.</a:t>
            </a:r>
            <a:br>
              <a:rPr lang="en-US" sz="2000" dirty="0"/>
            </a:br>
            <a:endParaRPr lang="en-US" sz="2000" dirty="0"/>
          </a:p>
        </p:txBody>
      </p:sp>
      <p:pic>
        <p:nvPicPr>
          <p:cNvPr id="1034" name="Picture 10" descr="Direct Sow Seeds for Easy Gardening | Gardening Basic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06104" y="1829180"/>
            <a:ext cx="6285896" cy="4182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72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2050" name="Picture 2" descr="Should You Wet Soil Before Planting? – Farm and Garden DI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5169" y="0"/>
            <a:ext cx="11113394" cy="7395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760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en-US" dirty="0">
                <a:solidFill>
                  <a:srgbClr val="7030A0"/>
                </a:solidFill>
                <a:latin typeface="MS Gothic" panose="020B0609070205080204" pitchFamily="49" charset="-128"/>
                <a:ea typeface="MS Gothic" panose="020B0609070205080204" pitchFamily="49" charset="-128"/>
              </a:rPr>
              <a:t>Inch by Inch -  </a:t>
            </a:r>
            <a:r>
              <a:rPr lang="en-US" sz="3100" dirty="0">
                <a:solidFill>
                  <a:srgbClr val="7030A0"/>
                </a:solidFill>
                <a:latin typeface="MS Gothic" panose="020B0609070205080204" pitchFamily="49" charset="-128"/>
                <a:ea typeface="MS Gothic" panose="020B0609070205080204" pitchFamily="49" charset="-128"/>
              </a:rPr>
              <a:t>https://www.youtube.com/watch?v=y1oiVEWFHrs</a:t>
            </a:r>
          </a:p>
        </p:txBody>
      </p:sp>
      <p:sp>
        <p:nvSpPr>
          <p:cNvPr id="3" name="Content Placeholder 2"/>
          <p:cNvSpPr>
            <a:spLocks noGrp="1"/>
          </p:cNvSpPr>
          <p:nvPr>
            <p:ph sz="half" idx="1"/>
          </p:nvPr>
        </p:nvSpPr>
        <p:spPr/>
        <p:txBody>
          <a:bodyPr>
            <a:normAutofit/>
          </a:bodyPr>
          <a:lstStyle/>
          <a:p>
            <a:pPr marL="0" indent="0">
              <a:buNone/>
            </a:pPr>
            <a:r>
              <a:rPr lang="en-US" b="1" dirty="0"/>
              <a:t>Refrain</a:t>
            </a:r>
          </a:p>
          <a:p>
            <a:pPr marL="0" indent="0">
              <a:lnSpc>
                <a:spcPct val="110000"/>
              </a:lnSpc>
              <a:spcBef>
                <a:spcPts val="0"/>
              </a:spcBef>
              <a:buNone/>
            </a:pPr>
            <a:r>
              <a:rPr lang="en-US" dirty="0"/>
              <a:t>Inch by inch, row by row, </a:t>
            </a:r>
          </a:p>
          <a:p>
            <a:pPr marL="0" indent="0">
              <a:lnSpc>
                <a:spcPct val="110000"/>
              </a:lnSpc>
              <a:spcBef>
                <a:spcPts val="0"/>
              </a:spcBef>
              <a:buNone/>
            </a:pPr>
            <a:r>
              <a:rPr lang="en-US" dirty="0" err="1"/>
              <a:t>gonna</a:t>
            </a:r>
            <a:r>
              <a:rPr lang="en-US" dirty="0"/>
              <a:t> make this garden grow, all it takes is a rake and a hoe and a piece of fertile ground.</a:t>
            </a:r>
          </a:p>
          <a:p>
            <a:pPr marL="0" indent="0">
              <a:buNone/>
            </a:pPr>
            <a:r>
              <a:rPr lang="en-US" dirty="0"/>
              <a:t>Inch by inch, row by row, someone bless these seeds I sow, someone warm them from below, ‘til the rain comes tumbling down.</a:t>
            </a:r>
          </a:p>
          <a:p>
            <a:pPr marL="0" indent="0">
              <a:buNone/>
            </a:pPr>
            <a:endParaRPr lang="en-US" dirty="0"/>
          </a:p>
        </p:txBody>
      </p:sp>
      <p:sp>
        <p:nvSpPr>
          <p:cNvPr id="4" name="Content Placeholder 3"/>
          <p:cNvSpPr>
            <a:spLocks noGrp="1"/>
          </p:cNvSpPr>
          <p:nvPr>
            <p:ph sz="half" idx="2"/>
          </p:nvPr>
        </p:nvSpPr>
        <p:spPr/>
        <p:txBody>
          <a:bodyPr>
            <a:normAutofit/>
          </a:bodyPr>
          <a:lstStyle/>
          <a:p>
            <a:pPr marL="0" indent="0">
              <a:buNone/>
            </a:pPr>
            <a:r>
              <a:rPr lang="en-US" dirty="0"/>
              <a:t>Pulling weeds and picking stones, we are made of dreams and bones, feel the need to grow my own, </a:t>
            </a:r>
            <a:r>
              <a:rPr lang="en-US" dirty="0" err="1"/>
              <a:t>‘cause</a:t>
            </a:r>
            <a:r>
              <a:rPr lang="en-US" dirty="0"/>
              <a:t> the time is close at hand.</a:t>
            </a:r>
          </a:p>
          <a:p>
            <a:pPr marL="0" indent="0">
              <a:buNone/>
            </a:pPr>
            <a:r>
              <a:rPr lang="en-US" dirty="0"/>
              <a:t>Grain for grain, sun and rain, find my way in nature’s chain, tune my body and my brain to the music of the land.</a:t>
            </a:r>
          </a:p>
        </p:txBody>
      </p:sp>
    </p:spTree>
    <p:extLst>
      <p:ext uri="{BB962C8B-B14F-4D97-AF65-F5344CB8AC3E}">
        <p14:creationId xmlns:p14="http://schemas.microsoft.com/office/powerpoint/2010/main" val="788330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marL="0" indent="0">
              <a:buNone/>
            </a:pPr>
            <a:r>
              <a:rPr lang="en-US" dirty="0"/>
              <a:t>Plant your rows straight and long, temper them with prayer and song, Mother Earth will make you strong if you give her love and care.</a:t>
            </a:r>
          </a:p>
          <a:p>
            <a:pPr marL="0" indent="0">
              <a:buNone/>
            </a:pPr>
            <a:r>
              <a:rPr lang="en-US" dirty="0"/>
              <a:t>Old crow watching hungrily, from his perch in yonder tree, in my garden I am free as that feathered thief up there.</a:t>
            </a:r>
          </a:p>
        </p:txBody>
      </p:sp>
      <p:sp>
        <p:nvSpPr>
          <p:cNvPr id="4" name="Content Placeholder 3"/>
          <p:cNvSpPr>
            <a:spLocks noGrp="1"/>
          </p:cNvSpPr>
          <p:nvPr>
            <p:ph sz="half" idx="2"/>
          </p:nvPr>
        </p:nvSpPr>
        <p:spPr/>
        <p:txBody>
          <a:bodyPr/>
          <a:lstStyle/>
          <a:p>
            <a:pPr marL="0" indent="0">
              <a:buNone/>
            </a:pPr>
            <a:r>
              <a:rPr lang="en-US" dirty="0"/>
              <a:t>Inch by inch, row by row, </a:t>
            </a:r>
            <a:r>
              <a:rPr lang="en-US" dirty="0" err="1"/>
              <a:t>gonna</a:t>
            </a:r>
            <a:r>
              <a:rPr lang="en-US" dirty="0"/>
              <a:t> make this garden grow, all it takes is a rake and a hoe and a piece of fertile ground.</a:t>
            </a:r>
          </a:p>
          <a:p>
            <a:pPr marL="0" indent="0">
              <a:buNone/>
            </a:pPr>
            <a:r>
              <a:rPr lang="en-US" dirty="0"/>
              <a:t>Inch by inch, row by row, someone bless these seeds I sow someone warm them from below ‘til the rain comes tumbling down.</a:t>
            </a:r>
          </a:p>
        </p:txBody>
      </p:sp>
    </p:spTree>
    <p:extLst>
      <p:ext uri="{BB962C8B-B14F-4D97-AF65-F5344CB8AC3E}">
        <p14:creationId xmlns:p14="http://schemas.microsoft.com/office/powerpoint/2010/main" val="3673459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3074" name="Picture 2" descr="How to Prepare Soil for Gardeni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055" y="365125"/>
            <a:ext cx="11987889" cy="6244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966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7030A0"/>
                </a:solidFill>
                <a:latin typeface="MS Gothic" panose="020B0609070205080204" pitchFamily="49" charset="-128"/>
                <a:ea typeface="MS Gothic" panose="020B0609070205080204" pitchFamily="49" charset="-128"/>
              </a:rPr>
              <a:t>Prayer of the Faithful</a:t>
            </a:r>
          </a:p>
        </p:txBody>
      </p:sp>
      <p:sp>
        <p:nvSpPr>
          <p:cNvPr id="8" name="Content Placeholder 7"/>
          <p:cNvSpPr>
            <a:spLocks noGrp="1"/>
          </p:cNvSpPr>
          <p:nvPr>
            <p:ph sz="half" idx="1"/>
          </p:nvPr>
        </p:nvSpPr>
        <p:spPr/>
        <p:txBody>
          <a:bodyPr/>
          <a:lstStyle/>
          <a:p>
            <a:pPr marL="0" indent="0">
              <a:buNone/>
            </a:pPr>
            <a:r>
              <a:rPr lang="en-US" dirty="0"/>
              <a:t>Let us pray for our Holy Father Francis who is trying to help us to fall in love with the earth.</a:t>
            </a:r>
          </a:p>
          <a:p>
            <a:pPr marL="0" indent="0">
              <a:buNone/>
            </a:pPr>
            <a:r>
              <a:rPr lang="en-US" dirty="0"/>
              <a:t>  We pray.</a:t>
            </a:r>
          </a:p>
          <a:p>
            <a:pPr marL="0" indent="0">
              <a:lnSpc>
                <a:spcPct val="100000"/>
              </a:lnSpc>
              <a:buNone/>
            </a:pPr>
            <a:r>
              <a:rPr lang="en-US" dirty="0"/>
              <a:t>Let us pray for all of our farmers who are sowing seeds for the  food that we will eat.</a:t>
            </a:r>
          </a:p>
          <a:p>
            <a:pPr marL="0" indent="0">
              <a:buNone/>
            </a:pPr>
            <a:r>
              <a:rPr lang="en-US" dirty="0"/>
              <a:t>  We pray.</a:t>
            </a:r>
          </a:p>
        </p:txBody>
      </p:sp>
      <p:pic>
        <p:nvPicPr>
          <p:cNvPr id="4098" name="Picture 2" descr="TO (SCHOOL NAME) THANKSGIVING CELEBRATION - ppt video online downloa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68733" y="1584101"/>
            <a:ext cx="6131708" cy="45928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O (SCHOOL NAME) THANKSGIVING CELEBRATION - ppt video onlin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6771" y="1416676"/>
            <a:ext cx="6355229" cy="476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76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a:t>Let us pray for migrant farmworkers who come from other countries to plant and pick food for us to eat.  We pray.</a:t>
            </a:r>
          </a:p>
          <a:p>
            <a:pPr marL="0" indent="0">
              <a:buNone/>
            </a:pPr>
            <a:endParaRPr lang="en-US" sz="2600" dirty="0"/>
          </a:p>
          <a:p>
            <a:pPr marL="0" indent="0">
              <a:buNone/>
            </a:pPr>
            <a:r>
              <a:rPr lang="en-US" dirty="0"/>
              <a:t>Let us pray for all the sick and for all who care for them.  We pray.</a:t>
            </a:r>
          </a:p>
          <a:p>
            <a:pPr marL="0" indent="0">
              <a:buNone/>
            </a:pPr>
            <a:endParaRPr lang="en-US" sz="2600" dirty="0"/>
          </a:p>
          <a:p>
            <a:pPr marL="0" indent="0">
              <a:buNone/>
            </a:pPr>
            <a:r>
              <a:rPr lang="en-US" dirty="0"/>
              <a:t>Let us pray for all those who have died and the families that are grieving.  We pray.</a:t>
            </a:r>
          </a:p>
          <a:p>
            <a:pPr marL="0" indent="0">
              <a:buNone/>
            </a:pPr>
            <a:endParaRPr lang="en-US" dirty="0"/>
          </a:p>
          <a:p>
            <a:pPr marL="0" indent="0">
              <a:buNone/>
            </a:pPr>
            <a:endParaRPr lang="en-US" dirty="0"/>
          </a:p>
        </p:txBody>
      </p:sp>
      <p:pic>
        <p:nvPicPr>
          <p:cNvPr id="5122" name="Picture 2" descr="TO (SCHOOL NAME) THANKSGIVING CELEBRATION - ppt video online downloa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89384" y="1432854"/>
            <a:ext cx="6202616" cy="4645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977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098" name="Picture 2" descr="How To Prepare Soil for Sowing - BBC Gardeners' World Magazi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1643" y="0"/>
            <a:ext cx="11168714" cy="7432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67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6666FF"/>
                </a:solidFill>
              </a:rPr>
              <a:t>CEW Song with video lyrics</a:t>
            </a:r>
          </a:p>
        </p:txBody>
      </p:sp>
      <p:sp>
        <p:nvSpPr>
          <p:cNvPr id="6" name="Content Placeholder 5"/>
          <p:cNvSpPr>
            <a:spLocks noGrp="1"/>
          </p:cNvSpPr>
          <p:nvPr>
            <p:ph idx="1"/>
          </p:nvPr>
        </p:nvSpPr>
        <p:spPr/>
        <p:txBody>
          <a:bodyPr/>
          <a:lstStyle/>
          <a:p>
            <a:pPr marL="0" indent="0">
              <a:buNone/>
            </a:pPr>
            <a:r>
              <a:rPr lang="en-US" dirty="0">
                <a:hlinkClick r:id="rId2"/>
              </a:rPr>
              <a:t>https://www.youtube.com/watch?v=U5PZzF72mY8</a:t>
            </a:r>
            <a:endParaRPr lang="en-US" dirty="0"/>
          </a:p>
          <a:p>
            <a:pPr marL="0" indent="0">
              <a:buNone/>
            </a:pPr>
            <a:endParaRPr lang="en-US" dirty="0"/>
          </a:p>
          <a:p>
            <a:pPr marL="0" indent="0">
              <a:buNone/>
            </a:pPr>
            <a:r>
              <a:rPr lang="en-US" dirty="0">
                <a:solidFill>
                  <a:srgbClr val="7030A0"/>
                </a:solidFill>
              </a:rPr>
              <a:t>In the name of the Father and of the Son and of the Holy Spirit.  Amen+ </a:t>
            </a:r>
          </a:p>
          <a:p>
            <a:endParaRPr lang="en-US" dirty="0"/>
          </a:p>
        </p:txBody>
      </p:sp>
    </p:spTree>
    <p:extLst>
      <p:ext uri="{BB962C8B-B14F-4D97-AF65-F5344CB8AC3E}">
        <p14:creationId xmlns:p14="http://schemas.microsoft.com/office/powerpoint/2010/main" val="1391722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579</Words>
  <Application>Microsoft Office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MS Gothic</vt:lpstr>
      <vt:lpstr>Arial</vt:lpstr>
      <vt:lpstr>Calibri</vt:lpstr>
      <vt:lpstr>Calibri Light</vt:lpstr>
      <vt:lpstr>Office Theme</vt:lpstr>
      <vt:lpstr>PowerPoint Presentation</vt:lpstr>
      <vt:lpstr>Sowing Seeds of Gratitude</vt:lpstr>
      <vt:lpstr>Sowing seeds of gratitude</vt:lpstr>
      <vt:lpstr>PowerPoint Presentation</vt:lpstr>
      <vt:lpstr>A prayer for the care of the earth</vt:lpstr>
      <vt:lpstr>PowerPoint Presentation</vt:lpstr>
      <vt:lpstr>Inch by Inch -  https://www.youtube.com/watch?v=y1oiVEWFHrs</vt:lpstr>
      <vt:lpstr>PowerPoint Presentation</vt:lpstr>
      <vt:lpstr>PowerPoint Presentation</vt:lpstr>
      <vt:lpstr>Prayer of the Faithful</vt:lpstr>
      <vt:lpstr>PowerPoint Presentation</vt:lpstr>
      <vt:lpstr>PowerPoint Presentation</vt:lpstr>
      <vt:lpstr>CEW Song with video lyrics</vt:lpstr>
    </vt:vector>
  </TitlesOfParts>
  <Company>HSCDSB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Sister Pat Carter</dc:creator>
  <cp:lastModifiedBy>Ashlee Marie Cabral</cp:lastModifiedBy>
  <cp:revision>14</cp:revision>
  <dcterms:created xsi:type="dcterms:W3CDTF">2021-04-20T20:41:09Z</dcterms:created>
  <dcterms:modified xsi:type="dcterms:W3CDTF">2021-04-23T14:35:12Z</dcterms:modified>
</cp:coreProperties>
</file>