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5" r:id="rId4"/>
    <p:sldId id="259" r:id="rId5"/>
    <p:sldId id="266" r:id="rId6"/>
    <p:sldId id="260" r:id="rId7"/>
    <p:sldId id="261" r:id="rId8"/>
    <p:sldId id="267" r:id="rId9"/>
    <p:sldId id="262" r:id="rId10"/>
    <p:sldId id="263" r:id="rId11"/>
    <p:sldId id="268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40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9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7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3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8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1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5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15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7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64A0-AD07-4D12-82A7-283E5E3E1360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33021-547F-4C2C-BB44-429632A7D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5PZzF72mY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lh4.googleusercontent.com/Nh3erG-1n7NavWVNBQXNhOGFP74KdUrgq-qdA3F9QhW1YmglTMJl2--3xlCDpxe_0F0xHb-LAgBr07GQAXkmS15q4XsfjnOK8KKx7r8MLRlacgN3BXQ2A-RBvDGd8mu8tpZuz3zcmY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581"/>
            <a:ext cx="12180425" cy="573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052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Preparing the Earth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Monday May 3</a:t>
            </a:r>
          </a:p>
          <a:p>
            <a:r>
              <a:rPr lang="en-US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Catholic Education Week 2021</a:t>
            </a:r>
          </a:p>
        </p:txBody>
      </p:sp>
    </p:spTree>
    <p:extLst>
      <p:ext uri="{BB962C8B-B14F-4D97-AF65-F5344CB8AC3E}">
        <p14:creationId xmlns:p14="http://schemas.microsoft.com/office/powerpoint/2010/main" val="2428948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40" name="Picture 16" descr="Soil Care | Soil Care Tools | Fertiliz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686" y="233692"/>
            <a:ext cx="9916628" cy="662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9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Preparing the earth of our lives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Welcome to Catholic Education Week 2021.  It is so good to gather and pray together.  Today’s theme is preparing the earth of our lives.  When we plant a garden, we have to remove all the stones and stuff in the earth that will stop new growth.  We need to do this in our lives as well.</a:t>
            </a:r>
            <a:endParaRPr lang="en-US" b="0" dirty="0">
              <a:solidFill>
                <a:srgbClr val="7030A0"/>
              </a:solidFill>
              <a:effectLst/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name of the Father and of the Son and of the Holy Spirit.  </a:t>
            </a:r>
            <a:r>
              <a:rPr lang="en-US" b="1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Amen.</a:t>
            </a:r>
            <a:br>
              <a:rPr lang="en-US" dirty="0">
                <a:solidFill>
                  <a:srgbClr val="6666FF"/>
                </a:solidFill>
              </a:rPr>
            </a:br>
            <a:endParaRPr lang="en-US" dirty="0">
              <a:solidFill>
                <a:srgbClr val="66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70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ow to Prepare Your Garden for Spring Planting | MOTHER EARTH NEW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36" y="133307"/>
            <a:ext cx="10308927" cy="687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07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reading from a letter by Pope Francis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197735" y="1378039"/>
            <a:ext cx="4636395" cy="479892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34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9600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St. Francis helps us to see that an integral ecology calls for openness ... </a:t>
            </a:r>
          </a:p>
          <a:p>
            <a:pPr marL="0" indent="0">
              <a:buNone/>
            </a:pPr>
            <a:r>
              <a:rPr lang="en-US" sz="9600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take us to the heart of what it is to be human.  </a:t>
            </a:r>
          </a:p>
          <a:p>
            <a:pPr marL="0" indent="0">
              <a:buNone/>
            </a:pPr>
            <a:r>
              <a:rPr lang="en-US" sz="9600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as happens when we fall in love with someone, </a:t>
            </a:r>
          </a:p>
          <a:p>
            <a:pPr marL="0" indent="0">
              <a:buNone/>
            </a:pPr>
            <a:r>
              <a:rPr lang="en-US" sz="9600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whenever Francis would gaze at the sun, the moon or the smallest of animals, he burst into song, drawing all other creatures into his praise. </a:t>
            </a:r>
          </a:p>
          <a:p>
            <a:pPr marL="0" indent="0">
              <a:buNone/>
            </a:pPr>
            <a:r>
              <a:rPr lang="en-US" sz="9600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 communed with all creation, even preaching to the flowers, inviting them “to praise the Lord.”</a:t>
            </a:r>
            <a:r>
              <a:rPr lang="en-US" sz="9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 11</a:t>
            </a:r>
            <a:endParaRPr lang="en-US" sz="4800" b="0" dirty="0">
              <a:solidFill>
                <a:srgbClr val="66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9600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3074" name="Picture 2" descr="https://lh3.googleusercontent.com/1AFvHF1aSA26b5PllgpoIgxbONQDTNbe_nmAzRX09muDN5_BDIPsfSBJZAIA5boeA7yrWn2yoMBIwLLh5i9wexEjVEU3a39C46rK97YpnLLLdaW9nMY7dPKWSGmJgagTUIgF1x5OPM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290" y="146184"/>
            <a:ext cx="4962119" cy="661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725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Canticle of the Sun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Refrain</a:t>
            </a:r>
          </a:p>
          <a:p>
            <a:pPr marL="0" indent="0">
              <a:buNone/>
            </a:pPr>
            <a:r>
              <a:rPr lang="en-US" dirty="0"/>
              <a:t>The heavens are telling the glory of God, and all creation is shouting for joy. </a:t>
            </a:r>
          </a:p>
          <a:p>
            <a:pPr marL="0" indent="0">
              <a:buNone/>
            </a:pPr>
            <a:r>
              <a:rPr lang="en-US" dirty="0"/>
              <a:t>Come, dance in the forest, come, play in the field, </a:t>
            </a:r>
          </a:p>
          <a:p>
            <a:pPr marL="0" indent="0">
              <a:buNone/>
            </a:pPr>
            <a:r>
              <a:rPr lang="en-US" dirty="0"/>
              <a:t>And sing, sing to the glory of the Lord.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Praise for the sun, the bringer of day, he carries the light of the Lord in his rays; The moon and the star who light up the way unto your throne.  </a:t>
            </a:r>
            <a:r>
              <a:rPr lang="en-US" b="1" i="1" dirty="0"/>
              <a:t>R. </a:t>
            </a:r>
          </a:p>
          <a:p>
            <a:pPr marL="0" indent="0">
              <a:buNone/>
            </a:pPr>
            <a:r>
              <a:rPr lang="en-US" dirty="0"/>
              <a:t>Praise for the wind that blows through the trees, the seas’ mighty storms, the gentlest breeze; they blow where they will, they blow where they please to please the Lord.  </a:t>
            </a:r>
            <a:r>
              <a:rPr lang="en-US" b="1" i="1" dirty="0"/>
              <a:t>R.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8330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Le jardin des débutants: 26 choses à savoir - Blog Des Femme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91" y="0"/>
            <a:ext cx="8956272" cy="671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33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Prayer of the Faithful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 us pray for our Holy Father Francis, our bishop Thomas, our pastor, and all who serve God’s people.  We pray.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 us pray for our Catholic learning community, for all who serve us everyday.  We pray.</a:t>
            </a:r>
          </a:p>
        </p:txBody>
      </p:sp>
      <p:pic>
        <p:nvPicPr>
          <p:cNvPr id="4098" name="Picture 2" descr="TO (SCHOOL NAME) THANKSGIVING CELEBRATION - ppt video online downloa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33" y="1584101"/>
            <a:ext cx="6131708" cy="459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O (SCHOOL NAME) THANKSGIVING CELEBRATION - ppt video onlin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771" y="1416676"/>
            <a:ext cx="6355229" cy="476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676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Let us pray for all the sick and for all who care for them.  We pray.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 us pray for all those who have died and the families that are grieving.  We pray.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 us pray for the Earth that we will be good stewards of our planet home.  We pray.</a:t>
            </a:r>
          </a:p>
        </p:txBody>
      </p:sp>
      <p:pic>
        <p:nvPicPr>
          <p:cNvPr id="5122" name="Picture 2" descr="TO (SCHOOL NAME) THANKSGIVING CELEBRATION - ppt video online downloa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384" y="1432854"/>
            <a:ext cx="6202616" cy="464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977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Soil Amendment Info - Learn How To Improve Soil For Garden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85" y="330357"/>
            <a:ext cx="9834830" cy="652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471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CEW Song with video lyrics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https://www.youtube.com/watch?v=U5PZzF72mY8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6666FF"/>
                </a:solidFill>
              </a:rPr>
              <a:t>In the name of the Father and of the Son and of the Holy Spirit.  Amen</a:t>
            </a:r>
          </a:p>
        </p:txBody>
      </p:sp>
    </p:spTree>
    <p:extLst>
      <p:ext uri="{BB962C8B-B14F-4D97-AF65-F5344CB8AC3E}">
        <p14:creationId xmlns:p14="http://schemas.microsoft.com/office/powerpoint/2010/main" val="1391722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460</Words>
  <Application>Microsoft Office PowerPoint</Application>
  <PresentationFormat>Widescreen</PresentationFormat>
  <Paragraphs>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MS Gothic</vt:lpstr>
      <vt:lpstr>Arial</vt:lpstr>
      <vt:lpstr>Calibri</vt:lpstr>
      <vt:lpstr>Calibri Light</vt:lpstr>
      <vt:lpstr>Office Theme</vt:lpstr>
      <vt:lpstr>PowerPoint Presentation</vt:lpstr>
      <vt:lpstr>Preparing the Earth</vt:lpstr>
      <vt:lpstr>PowerPoint Presentation</vt:lpstr>
      <vt:lpstr>Preparing the earth of our lives</vt:lpstr>
      <vt:lpstr>PowerPoint Presentation</vt:lpstr>
      <vt:lpstr>A reading from a letter by Pope Francis</vt:lpstr>
      <vt:lpstr>Canticle of the Sun</vt:lpstr>
      <vt:lpstr>PowerPoint Presentation</vt:lpstr>
      <vt:lpstr>Prayer of the Faithful</vt:lpstr>
      <vt:lpstr>PowerPoint Presentation</vt:lpstr>
      <vt:lpstr>PowerPoint Presentation</vt:lpstr>
      <vt:lpstr>CEW Song with video lyrics</vt:lpstr>
    </vt:vector>
  </TitlesOfParts>
  <Company>HSCDSB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Sister Pat Carter</dc:creator>
  <cp:lastModifiedBy>Ashlee Marie Cabral</cp:lastModifiedBy>
  <cp:revision>10</cp:revision>
  <dcterms:created xsi:type="dcterms:W3CDTF">2021-04-20T20:41:09Z</dcterms:created>
  <dcterms:modified xsi:type="dcterms:W3CDTF">2021-04-23T14:34:20Z</dcterms:modified>
</cp:coreProperties>
</file>